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Keynesianism takes its name from John Maynard Keynes, a British economist. It appears in the 1930s, facing a worldwide slump that the economic theory of the day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writes that before Keynes the prevailing idea was that free markets would deliver full employment by themselves, provided workers were flexible about their wage demands. The Great Depression tested that prediction, and the theory of the day could neither explain the collapse nor say how to restart production and employment.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concluding notes of 1936 Keynes names the outstanding faults of the economic society he lives in as its failure to provide full employment and its arbitrary and unequal distribution of wealth and incomes.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measures aggregate demand as the sum of spending by households, businesses and government, and calls it the most important driving force in an economy under Keynesian theory. Alan Blinder defines Keynesian economics as a theory of total spending and of its effects on output and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writes that the effective demand associated with full employment is a special case, realised only when the propensity to consume and the inducement to invest stand in a particular relationship to one another. Alan Blinder attributes to Keynesians the view that prices, and especially wages, respond slowly to supply and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is a strong one and has to be read with what surrounds it. In chapter 24 the state exercises a guiding influence on the propensity to consume, partly through taxation and partly by fixing the rate of interest. Those levers steer the decisions of private 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places the dominance of Keynesian economics over theory and policy between the end of the Second World War and the 1970s. Popularity falls with stagflation, for which the theory as it stood had no adequate policy response, and with monetarist doubts about whether governments could regulate the cycle with fiscal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countercyclical policy moves opposite to the business cycle, for instance deficit spending on labour-intensive projects while an economy is slowing. Second question, what is the difference between aggregate demand and effective demand in Keynes's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Keynesianism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theory born from the Great Depression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OF THE 1930S</a:t>
            </a:r>
            <a:endParaRPr lang="en-US" sz="1300" dirty="0"/>
          </a:p>
        </p:txBody>
      </p:sp>
      <p:sp>
        <p:nvSpPr>
          <p:cNvPr id="3" name="Shape 1"/>
          <p:cNvSpPr/>
          <p:nvPr/>
        </p:nvSpPr>
        <p:spPr>
          <a:xfrm>
            <a:off x="4000348" y="2106016"/>
            <a:ext cx="22346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slump end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 own once wages 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KEYNESIAN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 of the 1930s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Aggregate demand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Keynes and classical theory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Dominance, then stagflation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British economist</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Great Depression, without answers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General Theory appears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Post-war</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ideas start guiding economic policy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TOTAL SPENDING, AS THE IMF COUNTS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Households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Consumption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people spend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Businesses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firms put into production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Public spending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bill for the public sector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SCHOOLS READ UNEMPLOYMENT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theory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correct themselves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fall where flexible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Keynesianism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can stay stuck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move slowly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Keynes treats full employment as a special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SOCIALISATION OF INVESTMENT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was not asking governments to take over firms.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concluding notes of 1936 speak of a fairly comprehensive socialisation of investment, meaning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overall level of investment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instruments he lists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taxation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setting of the interest rate.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KEYNESIAN ECONOMICS FROM THE 1930S TO THE 1970S, PER THE IMF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Doubts about fiscal policy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Depression, no explanation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post-war years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Dominant in theory and policy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1970s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Stagflation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COUNTERCYCLICAL POLICY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it mean for fiscal policy to be countercyclical?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it always cuts public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acts against the direction of the business cycle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applies only to exporting companies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Keynesianism </a:t>
            </a:r>
            <a:pPr indent="0" marL="0">
              <a:buNone/>
            </a:pPr>
            <a:r>
              <a:rPr lang="en-US" sz="1700" b="1" dirty="0">
                <a:solidFill>
                  <a:schemeClr val="bg1"/>
                </a:solidFill>
                <a:latin typeface="+mn-lt" pitchFamily="34" charset="0"/>
                <a:ea typeface="+mn-lt" pitchFamily="34" charset="-122"/>
                <a:cs typeface="+mn-lt" pitchFamily="34" charset="-120"/>
              </a:rPr>
              <a:t>recaplica.com/en/economics/keynesianism/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IMF · Econlib · Keynes, General Theory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Keynesianism explained: the theory born from the Great Depression — Recap</dc:title>
  <dc:subject>PptxGenJS Presentation</dc:subject>
  <dc:creator>Recaplica</dc:creator>
  <cp:lastModifiedBy>Recaplica</cp:lastModifiedBy>
  <cp:revision>1</cp:revision>
  <dcterms:created xsi:type="dcterms:W3CDTF">2026-09-23T02:00:22Z</dcterms:created>
  <dcterms:modified xsi:type="dcterms:W3CDTF">2026-09-23T02:00:22Z</dcterms:modified>
</cp:coreProperties>
</file>