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 rate is the price of money, what it costs to borrow it or what you earn for lending it. Benchmark rates are set by central banks, the ECB in the euro area, and they ripple out to mortgages, loans and savings accounts. Today we will look at what a rate is, who sets it, how it steers the economy and what it changes in everyday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what borrowing money costs, or what lending it earns, expressed as a yearly percentage. At 5%, borrow 1,000 and you owe 1,050 a year later. It is not a tax, and stocks guarantee no return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euro area, benchmark rates are set by the European Central Bank, and there are three. The deposit facility rate, what banks earn parking money overnight at the ECB, is the main benchmark in mid-2026. The main refinancing rate is the one at which banks borrow for a week; the marginal lending rate covers overnight borrowing and is the highest of the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us deposits money at the ECB, but a transmission chain starts there and runs straight to your bank account. Official rates steer Euribor, the rate banks charge each other; Euribor moves variable mortgages; and the overall level of rates shapes personal loans, savings accounts and government bonds.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Pricier money means heavier mortgages and loans, households postpone purchases, firms delay investments, demand cools and prices slow down. Cheaper money does the exact opposite, and is used to revive a stalled economy or climb out of a recession. The lever works with a lag of months, a hike decided today cools next year's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mortgage rates are decided by their own bank. The bank applies a margin, but the base comes from central bank benchmarks and the market rates that follow them, like Euribor for variable mortgages. When the central bank moves, sooner or later the payment moves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keeps the payment identical for the whole term and holds no surprises; variable usually starts lower but tracks the index, up and down, and if rates rise the payment rises. Fixed suits those who want certainty, variable those who tolerate swings. There is no universally right answer, only the right one for a given situation, and it deserves a professional's advice. This is education, not financial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Compound interest is perhaps the most powerful of these ideas. If earned interest stays invested, next year it earns interest of its own. It works for you when you save and reinvest, and against you when a debt compounds unpaid.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Interest rates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price of money, and who moves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550459" y="2474824"/>
            <a:ext cx="127182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money cost?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price of money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decides the 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lever on the economy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everyday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MAIN BENCHMARK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Deposit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2.25%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force since June 2026</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REFINANCING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Main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mid-2026, one-week bank borrowing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REFINANCING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Marginal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2.65%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mid-2026, overnight borrowing</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ECB TO YOUR MONTHLY PAYMENT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just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loans, savings, bonds</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official rates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Euribor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banks lending to banks</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payment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mortgages and loans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 ECB MOVES RATES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Rates up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DEMAND AND PRICES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Cool down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Rates down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less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SPENDING AND INVESTMENT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Pick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goal is keeping inflation near 2%.</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Your bank does not set your mortgage 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applies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margin</a:t>
            </a:r>
            <a:pPr indent="0" marL="0">
              <a:lnSpc>
                <a:spcPct val="125000"/>
              </a:lnSpc>
              <a:buNone/>
            </a:pPr>
            <a:r>
              <a:rPr lang="en-US" sz="1750" dirty="0">
                <a:solidFill>
                  <a:srgbClr val="D8D6CF"/>
                </a:solidFill>
                <a:latin typeface="+mn-lt" pitchFamily="34" charset="0"/>
                <a:ea typeface="+mn-lt" pitchFamily="34" charset="-122"/>
                <a:cs typeface="+mn-lt" pitchFamily="34" charset="-120"/>
              </a:rPr>
              <a:t>, but the base comes from central bank benchmarks and the market rates that follow them, like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Euribor</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variable mortgages.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MORTGAGE,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Fixed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Identical for the whole term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higher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Variable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Tracks the index, up and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is right in the abstract, it depends on the situation.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QUIET FORCE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Interest earns interest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If earned interest stays invested, next year it earns interest too. At first the difference is invisible, over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twenty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gap becomes enormous.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recaplica.com/en/economics/interest-rates/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rates: what they are and how they move the economy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