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Today's topic is how much INPS you actually pay with a flat-rate VAT number: two different pension schemes, one shared calculation base, and an optional reduction with a hidden cost.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the scheme: a freelancer with no trade fund pays 26.07% in 2026, a tradesperson 24%, a shopkeeper 24.48%. Same base income, different rates.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path through this Recap: from the right scheme to the calculation, through the reduction and its price.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activity determines the scheme: a trade or retail activity is enrolled in the self-employed schemes.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 schemes differ in rate, not in how the income they apply it to gets calculated: in both cases it's the flat-rate taxable income.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profitability coefficient depends on the activity's ATECO code, the same mechanism used to calculate the substitute tax under the regime forfettario.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122,295-euro ceiling applies to those with no prior contribution history in the scheme, the typical case for someone registering a flat-rate VAT number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not a small print detail: anyone weighing the reduction is also choosing how much to pay in today against what gets credited down the road.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 one, a freelancer with no other mandatory pension cover. Second question for the class: what's the rate for someone who already has other cover?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comparison tables between the two schemes and a worked calculation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INPS Contributions Under the Regime Forfettario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Which scheme, how the calculation works, what the reduction costs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REGISTERING A VAT NUMBER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7744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INPS do you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really pay under the regime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forfettario?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schemes, one fork in the road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revenue to contribution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reduction with a cost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register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PAYS WHAT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trade fund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Gestione Separata, 26.07%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Pays 26.07% of flat-rate taxable income in 2026.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Other cover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Gestione Separata, 24%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Already insured elsewhere or retired, pays 24% in 2026.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Tradesperson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Self-employed schemes, 24-24.48%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Pays into the tradespeople (24%) or shopkeepers (24.48%) scheme.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BASE RATES IN 2026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Gestione Separata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OTHER COVER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26.07% of income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OTHER COVER OR PENSION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24%, confirmed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Tradespeople and shopkeepers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TRADESPEOPLE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24% of income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SHOPKEEPERS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24.48%, add-on included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schemes apply the rate to the same flat-rate taxable income.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CALCULATION, STEP BY STEP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2026 income floor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18,808 euros of reference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or fees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Collected during the year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Flat-rate taxable income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times the profitability coefficient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Contribution owed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Scheme's rate applied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2026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18,808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income floor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reference threshold for the contribution owed.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122,295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income ceiling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threshold above which no further contributions are due.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26.07%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Gestione Separata rate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those with no other mandatory pension cover.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OTHER SIDE OF THE DISCOUNT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35% reduction also lowers the pension credit.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discount applies to both the minimum contribution and any excess income, and the smaller amount paid in weighs on the eventual pension.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pays the full 26.07% Gestione Separata rate in 2026?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freelancer with no other cover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tradesperson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shopkeeper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STEP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recaplica.com/en/economics/inps-contributions-flat-rate-italy/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INPS · Agenzia delle Entrate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INPS Contributions Under Italy's Regime Forfettario, How They Work — Recap</dc:title>
  <dc:subject>PptxGenJS Presentation</dc:subject>
  <dc:creator>Recaplica</dc:creator>
  <cp:lastModifiedBy>Recaplica</cp:lastModifiedBy>
  <cp:revision>1</cp:revision>
  <dcterms:created xsi:type="dcterms:W3CDTF">2026-09-29T00:45:44Z</dcterms:created>
  <dcterms:modified xsi:type="dcterms:W3CDTF">2026-09-29T00:45:44Z</dcterms:modified>
</cp:coreProperties>
</file>