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 look at what actually happens when someone opens a partita IVA under the flat-rate regime: which form to fill in, how to file it, and what it really costs.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form AA9/12: it's how an individual tells the Agenzia delle Entrate about the opening, within 30 days of starting the activity.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limits that define entry into the flat-rate regime. Going over any of them, even slightly, means leaving the regime.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There's no requirement to have already worked to enter the flat-rate regime: it's a good-faith declaration of expected eligibility, checked afterward against what actually happened.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form is filled in and filed within 30 days of starting the activity: by certified email with 'Dichiarazione di inizio attività' as the subject line, by registered post with an ID document attached, or through the Agenzia delle Entrate's software from an online account.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tax agency's software is used from an online account, on your own or through an authorized intermediary.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Anyone running a business or craft activity uses the Comunicazione Unica, not AA9/12 alone, and that's why they end up registered with the Business Register and the 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Chamber of Commerce's annual fee is owed only by those who register with the Business Register and the REA: a freelance professional filing only the AA9/12 doesn't pay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the most common mistake when estimating opening costs: generalizing a fee that only applies to part of the people who open a partita 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 a partita IVA for a professional activity generally brings welfare-related obligations too: they need checking against your own situation, and aren't covered here in detail.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second one: the annual fee applies to those who register with the Business Register and the REA for a business or craft activity, not to a freelance professional with only form AA9/12. Follow-up question: how many days after starting an activity does form AA9/12 need to be filed? Answer: 30 days.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on the site also has the quiz, the flashcards and the myths worth busting.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Opening a Partita IVA Under the Flat-Rate Regime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real steps, from the form to the fees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THINGS FIRST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327959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form opens a partita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IVA for a professional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activity?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can join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 AA9/12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Running a business instead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real costs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can join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you need before starting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FLAT-RATE REGIME'S LIMITS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85,000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 a year, the revenue ceiling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Prorated for anyone not working a full year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20,000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euros, the equipment ceiling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Calculated before depreciation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5,000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 gross, the collaborator-spending ceiling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Spending on casual work, employees and collaborators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7782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35,000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87782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euros, the special threshold for 2025 and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Previous-year employment income above which the exclusion kicks in (ordinary threshold: €30,000)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STARTING FROM ZERO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New activities can join the flat-rate regime immediately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just takes a declaration, in the VAT filing submitted at start-up, stating an expectation of meeting the requirements —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need to wait a year to prove it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 AA9/12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form and its channels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FORM GETS FILED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Filling it in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 AA9/12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Filing it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PEC, registered post or software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Within 30 days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starting the activity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FILING CHANNELS FOR THE FORM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Certified email (PEC)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Digital filing with a set subject line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subject line reads 'Dichiarazione di inizio attività'.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Registered post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Postal filing to a tax office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copy of a valid ID document has to go with it.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Tax agency software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Filed from an online account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your own or through an authorized intermediary.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Running a business instead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Comunicazione Unica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PATHS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Freelance profession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FILING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 AA9/12 only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BUSINESS REGISTER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required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Business or craft activity</a:t>
            </a:r>
            <a:endParaRPr lang="en-US" sz="21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FILING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Comunicazione Unica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BUSINESS REGISTER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Registration required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Running a business means registering; a freelancer doesn't.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real costs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a fee applies, and when it doesn't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AA9/12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Professional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fee for filing the form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ORDINARY SECTION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Business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2026 annual fee, Business Register filers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SPECIAL SECTION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Small operators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2026 annual fee, craftspeople and farmers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EVERY VAT NUMBER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Chamber of Commerce fee doesn't apply to everyone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only applies to people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register with the Business Register and the REA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for a business or craft activity.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AFTER OPENING 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Yes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welfare obligations to check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Beyond simply opening the partita IVA, case by case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ROOM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pays the annual Chamber of Commerce fee?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Anyone who opens a partita IVA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those who register with the Business Register and the REA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those earning above €85,000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MORE DETAIL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full Recap, with entry requirements and filing channels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recaplica.com/en/economics/how-to-open-partita-iva-flat-rate-regime/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 · Chamber of Commerce of Rome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Open a Partita IVA Under Italy's Flat-Rate Tax Regime — Recap</dc:title>
  <dc:subject>PptxGenJS Presentation</dc:subject>
  <dc:creator>Recaplica</dc:creator>
  <cp:lastModifiedBy>Recaplica</cp:lastModifiedBy>
  <cp:revision>1</cp:revision>
  <dcterms:created xsi:type="dcterms:W3CDTF">2026-09-28T03:38:05Z</dcterms:created>
  <dcterms:modified xsi:type="dcterms:W3CDTF">2026-09-28T03:38:05Z</dcterms:modified>
</cp:coreProperties>
</file>