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how to search for and compare cheap flights and hotel deals, without tying the guide to any one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EU air travel rules require the fare to be shown together with taxes and mandatory charges from the start, but not the optional extras added later during booking.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Regulation (EC) 1008/2008, Article 23. In the 2017 Air Berlin case, the Court of Justice of the EU confirmed that the fare and mandatory charges must be shown separately from the first price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 site gives a first overview, useful for spotting convenient dates; checking the same flight on the airline's own site afterwards avoids surprises and lets you confirm baggage and seat costs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Council of the European Union, press release, 13 July 2026: the €250-€600 compensation was already in force before the reform and hasn't been 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then, each airline's own baggage policy still applies: allowed sizes and weights vary a lot between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European Consumer Centre Italy (Euroconsumatori). Penalties on a cancellable rate not cancelled in time grow the closer the stay gets, up to 100% for a last-minute cancellation.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Follow-up question for the class: besides the price a comparison site shows, what else would you check before booking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real price of a flight includes the fare and mandatory charges from the start, searching with a method means comparing a comparison site against the airline's own, and the cheapest hotel rates almost always commit you to payment even if you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Cheap flights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find the real price, not just the lowest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1100176" y="2106016"/>
            <a:ext cx="44664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lowest price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best deal?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price of a flight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Searching and comparing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a flight falls 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Hotel deals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FLIGHT MUST SHOW FROM THE START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Fare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plus mandatory taxes and charges</a:t>
            </a:r>
            <a:pPr indent="0" marL="0">
              <a:lnSpc>
                <a:spcPct val="120000"/>
              </a:lnSpc>
              <a:buNone/>
            </a:pPr>
            <a:r>
              <a:rPr lang="en-US" sz="1500" dirty="0">
                <a:solidFill>
                  <a:schemeClr val="tx2"/>
                </a:solidFill>
                <a:latin typeface="+mn-lt" pitchFamily="34" charset="0"/>
                <a:ea typeface="+mn-lt" pitchFamily="34" charset="-122"/>
                <a:cs typeface="+mn-lt" pitchFamily="34" charset="-120"/>
              </a:rPr>
              <a:t>: EU rules require them together, from the first price published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Opt-in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optional extras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insurance, seat and extra baggage are only added through an explicit action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SEARCH FOR CHEAP FLIGHTS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Watch out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comparison sites often show only the base fare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with a comparison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overview of prices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the airline's own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same flight, price compared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Add up the real costs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baggage, seat, payment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THE FLIGHT IS CANCELLED OR DELAYED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compensation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delay or cancellation over three hours, a rule already in force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delay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threshold that triggers the right to compensation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Free carry-on baggage isn't mandatory everywhere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Council of the European Union cleared a rule in 2026 that would require it, but it only takes effect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after official publication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HOTEL RATES, TWO RISKS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Cancellable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free up to a set date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Non-refundable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pay regardless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price comes with a condition attached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non-refundable hotel rate cost less than a cancellable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customer agrees upfront to pay regardless, even if they cancel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covers fewer nights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it's reserved for last-minute bookings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recaplica.com/en/economics/how-to-find-cheap-flights/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Regulation (EC) 1008/2008 · Council of the European Union · Euroconsumatori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Cheap flights: how to compare real deals, not just the lowest price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