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Globalization, for the IMF, is the growing integration of the world's economies through goods, services and capital; it isn't recent or linear, as its two-wave history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1800, international trade stayed below 10% of a global index, according to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IMF defines globalization as the growing integration of the world's economies, mainly through goods, services and capital crossing borders; it also covers labor and knowledge, plus broader political, cultural and environmental dimensions.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World in Data describes two major waves rather than a straight line of growth: the first breaks off when World War I starts in 1914, as liberalism declines and nationalism rises; the second restarts after World War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Trade was already growing fast in the 19th century thanks to trains and steam shipping, according to Our World in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IMF explicitly names "broader" dimensions — cultural, political and environmental — beyond the economic one; the Stanford Encyclopedia of Philosophy examines the political dimension in particular, covering cooperation among states on supranational rules and transnational activist movements.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telling the same story from different angles: the growth in the value of trade, its weight on world GDP over time, and how the map of trade flows has shifted toward China.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1914: the start of World War I, with declining liberalism and rising nationalism, according to Our World in Data. A second question for the class: what are the dimensions of globalization beyond the economic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Globalization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history and its dimensions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UNDERLYING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995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have the world's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markets really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connected?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historical waves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dimensions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GATT to the WTO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DRIVES GLOBALIZATION, PER THE IMF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Goods and services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International trade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national borders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Investment and lending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from one country to another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and knowledge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and technology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Cross borders alongside goods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WAVES OF GLOBALIZATION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wave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1800s to 1914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1914-1945, between the wars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wave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1945, still ongoing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OLDER THAN IT LOOKS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big leap in globalization arrived with railways and steamships, in the 19th century.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Between 1830 and 1900, per Our World in Data, intra-European trade rose from 1% to 10% of GDP, driven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railways and steamships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GOODS, SERVICES, CAPITAL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linked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Growing for decades, per the IMF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AMONG STATES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rules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States and transnational movements (Stanford)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IDEAS AND PRACTICES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Ideas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spread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Cited by the IMF alongside the economic one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 TRADE,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34.89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Goods and services, up 8% on 2024 (WTO)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world GDP in 2007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42.1% in 1980 (IMF)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the world's countries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Imported mainly from China (Our World in Data)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WAVES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year, according to Our World in Data, did the first wave of globalization start to decline?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1929, with the Great Depression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1914, with World War 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1973, with the oil crisis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globalization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recaplica.com/en/economics/globalization/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Our World in Data · IMF · Stanford Encyclopedia of Philosophy · WTO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Globalization: Definition, History, and How World Trade Works — Recap</dc:title>
  <dc:subject>PptxGenJS Presentation</dc:subject>
  <dc:creator>Recaplica</dc:creator>
  <cp:lastModifiedBy>Recaplica</cp:lastModifiedBy>
  <cp:revision>1</cp:revision>
  <dcterms:created xsi:type="dcterms:W3CDTF">2026-10-11T04:25:39Z</dcterms:created>
  <dcterms:modified xsi:type="dcterms:W3CDTF">2026-10-11T04:25:39Z</dcterms:modified>
</cp:coreProperties>
</file>