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Regime forfettario is a flat-rate tax scheme for individuals running a business, craft or profession in Italy.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zero: a single substitute tax, 15% of taxable income, or 5% for the first five years of activity when conditions are met.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substitute tax is a single tax that replaces ordinary taxes, calculated on taxable income (Article 1, paragraphs 54-65, L. 190/2014).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Beyond the revenue limit, exclusions and the employment-income threshold also matter, with that threshold raised to €35,000 for 2025-2026.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Exclusions also cover people mainly trading property or new vehicles, or still effectively working for a recent former employer.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Taxable income comes from applying the profitability coefficient set for the taxpayer's business activity code to revenue; that income is taxed at 15%, or 5% for the first five years with the right conditions.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People on the flat-rate scheme don't charge VAT on invoices, can't reclaim it on purchases, and are exempt from VAT filings, payments and the annual return.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35% contribution cut (Article 1, paragraph 111, L. 208/2015) applies to the flat-rate income already worked out for tax purposes, not to gross revenue.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common mistake: the flat-rate scheme still involves paying tax, just with a different calculation method and a lower rate than the ordinary regime.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5%. Follow-up: why don't all new flat-rate taxpayers qualify for the 5% rate?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Regime forfettario: who can join, the €85,000 limit, the 15%/5% substitute tax, and how it differs from the ordinary regime.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Regime Forfettario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Italy's flat-rate tax scheme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OPEN A PARTITA 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52110" y="2474824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tax does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flat-rate taxpayer actually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regime forfettario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can join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tax is calculated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Ordinary tax and INPS contributions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regime forfettario is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different way to calculate tax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SCHEME IN THREE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85,000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a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revenue limit, threshold since 2023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standard substitute tax on taxable income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reduced rate for the first five years, with conditions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can join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Requirements and exclusions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TO STAYING ON THE FLAT-RATE SCHEME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under €85,000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threshold since 2023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exclusion applies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special regimes, property, business stakes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Employment income under threshold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€35,000 in 2025-2026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STILL EXCLUDED, EVEN BELOW THE THRESHOLD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Users of VAT regimes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Excluded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Can't join the flat-rate scheme while applying those special VAT regimes.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People with stakes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Excluded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partner in a partnership, or in control of a limited company with a similar activity.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Above the income limit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Excluded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Employment income above €35,000 in 2025-2026, a threshold raised from €30,000.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tax is calculated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single tax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STEP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Revenue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85,000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euros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within the limit, since 2023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STEP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Coefficient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Variable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fixed percentage per business activity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STEP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Tax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15/5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percent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substitute tax at 15% or 5%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Ordinary tax and INPS contributions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changes, plus an INPS discount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FLAT-RATE OR ORDINARY REGIME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Regime forfettario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charged on invoices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FILINGS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periodic VAT filings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Ordinary regime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charged and reclaimed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FILINGS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periodic VAT filings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Fewer filings, a different tax.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SOCIAL SECURITY UPSIDE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cut in INPS contributions for craftspeople and shopkeepers on the flat-rate scheme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Yes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but not automatic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must be applied for by those enrolled in the relevant INPS schemes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flat-rate scheme isn't a zero-tax regime.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carries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15% substitute tax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or 5% for the first five years, calculated on income worked out by applying the profitability coefficient.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rate applies for the first five years of activity, if the conditions are met?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5%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15%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21%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recaplica.com/en/economics/flat-rate-tax-regime-italy/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L. 190/2014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Regime Forfettario: Italy's Flat-Rate Tax Scheme Explained — Recap</dc:title>
  <dc:subject>PptxGenJS Presentation</dc:subject>
  <dc:creator>Recaplica</dc:creator>
  <cp:lastModifiedBy>Recaplica</cp:lastModifiedBy>
  <cp:revision>1</cp:revision>
  <dcterms:created xsi:type="dcterms:W3CDTF">2026-09-28T03:17:02Z</dcterms:created>
  <dcterms:modified xsi:type="dcterms:W3CDTF">2026-09-28T03:17:02Z</dcterms:modified>
</cp:coreProperties>
</file>