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we're looking at what it actually costs to keep a VAT number under Italy's regime forfettario: not just the headline rate, but the mechanism that decides what you really pay.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revenue passes through a profitability coefficient that changes by type of activity before any tax gets calculated. Two people with the same income can end up owing very different amounts.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substitute tax replaces personal income tax, surtaxes and IRAP: the standard rate is 15%, cut to 5% for the first five years for those who qualify.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conditions get checked case by case: those who meet them gain a real advantage in the first five years, and those who don't stay at the standard 15% rate.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profitability coefficient turns revenue into taxable income: the higher it is, the more taxable income the same revenue produces, and the more tax gets paid.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the same 30,000 euros of revenue, the trader ends up with 12,000 euros of taxable income and the professional with 23,400: apply the same rate, and the final tax bill is very different.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Tradespeople and shopkeepers pay contributions at their own rates, calculated on a minimum income of 18,808 euros in 2026: those who stay in the regime forfettario can request a 35% contribution reduction. Professionals under the Gestione Separata, who pay different rates, aren't covered here: a dedicated Recap on regime forfettario INPS contributions handles that case.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Beyond the taxes, costs remain that depend on each person's situation: accountant fees, usually recommended even though not required by law, and for anyone running a business or trade activity, possible Chamber of Commerce registration. No official source consulted reports a reference amount for these items.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on the site also has the quiz, the flashcards and the myths worth busting.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Italy's Regime Forfettario Really Costs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Tax rates, coefficients and contributions, with real numbers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THINGS FIRST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651350" y="2474824"/>
            <a:ext cx="35148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revenue, same tax bill?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substitute tax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profitability coefficient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INPS contributions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Fixed costs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RATES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the standard rate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Applies to taxable income, not revenue.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the reduced rate for five years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Only for those who meet the requirements.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5% REDUCTION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lower rate isn't automatic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requires no similar activity in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previous three years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and that the new activity isn't simply a continuation of employed or self-employed work already done.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GROUP 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Trade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Revenue threshold, 40,000 euros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GROUP 8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Professionals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Professional, scientific and technical work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GROUP 5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Construction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86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Revenue threshold, 15,000 euros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REVENUE, DIFFERENT TAXABLE INCOME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12,000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 taxable, a trader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Revenue of 30,000 euros, 40% coefficient.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23,400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 taxable, a professional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Same 30,000 euros of revenue, 78% coefficient.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2026 RATES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tradespeople's rate in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 income, with an 18,808-euro floor.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24.48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shopkeepers' rate in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Same mechanism, floor included.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reduction for flat-rate filers in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 request, for those who stay in the scheme.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RECURRING ITEMS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Registration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starting point, before the recurring costs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Accountant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Variable cost, not listed by official sources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Chamber of Commerce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Business activities, variable fee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FURTHER READING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full Recap, with coefficients, contributions and official sources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recaplica.com/en/economics/flat-rate-tax-regime-costs-italy/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delle Entrate · INPS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Much Does Italy's Regime Forfettario Really Cost? — Recap</dc:title>
  <dc:subject>PptxGenJS Presentation</dc:subject>
  <dc:creator>Recaplica</dc:creator>
  <cp:lastModifiedBy>Recaplica</cp:lastModifiedBy>
  <cp:revision>1</cp:revision>
  <dcterms:created xsi:type="dcterms:W3CDTF">2026-09-29T00:27:43Z</dcterms:created>
  <dcterms:modified xsi:type="dcterms:W3CDTF">2026-09-29T00:27:43Z</dcterms:modified>
</cp:coreProperties>
</file>