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biggest economy in absolute terms is rarely the fastest-growing one: this deck looks at speed, not size.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South Sudan, at an estimated 46.1%, followed by Guyana and Libya. But the number alone doesn't explain what's happening — that's next.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with the definition, then compare world, advanced and emerging economies, then the IMF's 2025 ranking, and finally why the top spots come from very different situations.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rate measures how fast an economy moves in a year, at constant prices, by the IMF's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2024 the world grew 3.4% according to the IMF. Emerging and developing economies — the official label for the group — grew more than twice as fast as advanced ones: 4.5% versus 1.8%.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IMF estimates for 2025; 2024 remains the last largely final year. The full table continues with Ireland (12.3%), Kyrgyzstan (11.1%), Ethiopia (9.2%), Taiwan (8.7%), Tajikistan (8.4%) and Vietnam (8%).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drivers behind similar-looking numbers: a statistical rebound in South Sudan, an oil boom in Guyana (production rose 860% between 2020 and 2025 according to Our World in Data), and the multinational-profit effect in Ireland.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high growth rate can come from a rebound off a depressed base or from an accounting quirk: that's why the top of this ranking rarely matches the world's biggest or richest-per-capita economies.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South Sudan (an estimated 46.1%), after contracting 23.4% the year before. Second question for the room: China grows at 5% in 2024-2025, against a global average of 3.4% — where does it rank among the top ten by growth rate? Answer: nowhere, it stays outside the top ten despite carrying enormous weight in absolute terms.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flashcards and quiz review the key numbers: the definition of real GDP growth, the IMF's 2025 ranking, and the three cases of South Sudan, Guyana and Ireland.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World's Fastest-Growing Economies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GDP growth-rate ranking actually shows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IMF'S 2025 PROJECTIONS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79244" y="2474824"/>
            <a:ext cx="43882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growing fastest?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DEFINITION TO RANKING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growth rate measures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global picture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2025 ranking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stories, three drivers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ABSOLUTE GDP OR GROWTH RATE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Absolute GDP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SHOWS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economy is bigger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LEADS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United States, China, Germany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Growth rate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SHOWS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economy is expanding fastest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LEADS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small or rebounding economies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ranking by GDP size looks at scale; this one looks at pace.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GDP GROWTH RATE IN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IMF (2.9% per the World Bank)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Advanced economies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group including the US, Japan, Western Europe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4.5%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Emerging and developing economies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more than double the advanced-economy rate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IMF'S 2025 PROJECTIONS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46.1%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South Sudan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rebound, after a 23.4% contraction in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19.3%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Guyana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oil-driven, easing from the 2022-2023 peaks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15.9%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Libya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projected, up from 4.2% in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A CRASH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South Sudan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46.1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from a 23.4% contraction the year before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OIL-FUELED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Guyana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43.8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Oil output up 860% since 2020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PROFIT-DRIVEN SWINGS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Ireland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12.3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2025 projection, amid foreign profits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DEBUNKED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place in a growth ranking isn't a mark of economic strength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South Sudan leads the 2025 projection after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23.4% contraction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the year before, and Ireland posted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GDP fall while GNI* rose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the same year.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the IMF's 2025 projections, which economy tops the world ranking for growth rate?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South Sudan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India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LET'S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full ranking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recaplica.com/en/economics/fastest-growing-economies-in-the-world/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IMF · World Bank · CSO Ireland · Our World in Data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Fastest Growing Economies in the World: The Real GDP Growth Ranking, Explained — Recap</dc:title>
  <dc:subject>PptxGenJS Presentation</dc:subject>
  <dc:creator>Recaplica</dc:creator>
  <cp:lastModifiedBy>Recaplica</cp:lastModifiedBy>
  <cp:revision>1</cp:revision>
  <dcterms:created xsi:type="dcterms:W3CDTF">2026-10-11T04:25:38Z</dcterms:created>
  <dcterms:modified xsi:type="dcterms:W3CDTF">2026-10-11T04:25:38Z</dcterms:modified>
</cp:coreProperties>
</file>