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Europe's automotive industry is going through a rough patch. Volkswagen is weighing up to 100,000 job cuts worldwide, Renault up to 2,400 engineering positions, and Stellantis up to 500 voluntary departures at its Melfi plant. There is no single cause. We will look at what the sector is worth in Europe, which factors overlap, who announced cuts in 2026 and how the European Union responded.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ACEA, the manufacturers' association, the sector employs about 13 million people, directly and indirectly, which is 7% of all jobs in the European Union, and it generates a further 7% of the bloc's GDP. The European Parliament, in an October 2024 briefing, arrives at a similar figure of 13.8 million jobs and notes that the sector accounts for 8% of Europe's manufacturing value added. In Germany, more than one in ten manufacturing workers is employed in the automotive sector.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major groups announce cuts, the news is not just about shareholders, because the sector accounts for 7% of jobs and a further 7% of GDP in the European Union according to ACEA. The European Parliament, in its October 2024 briefing, cites 13.8 million jobs and a weight of 8% of Europe's manufacturing value added. In July 2026, EU Commissioner Stéphane Séjourné described the industry as facing "mortal danger" from Chinese production overcapacity.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single culprit. The European Parliament's briefing lists factors that compound one another, namely the shift toward low-emission vehicles, weaker supply chains, growing competition from Asia, falling demand for electric models, sluggish economic growth, high energy costs, and the industrial policies of other governments, from US incentives to Chinese subsidies. One of them is particularly measurable, because according to the European Parliament's estimate building a car in the European Union costs about 30% more than building it in China. US tariffs on car and component imports, introduced the year before 2026, cost the Volkswagen group alone between 4 and 5 billion euros a year depending on the source, and brands such as Audi and Porsche, which have no plants in the United States, feel the impact more than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August 2024, demand had already shown signs of weakness, with EU registrations down 18.3% year on year and battery electric cars down 43.9%. In the first half of 2026 the picture turned positive again, with registrations up 5.7% since the start of the year, according to ACEA. These are two separate snapshots, and an industrial crisis cannot be read from a single quarter.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restructuring plans announced in 2026 show how widespread the pressure is, even if the intensity varies from group to group. Volkswagen puts four German plants at risk, namely Hannover, Emden, Zwickau and Audi Neckarsulm. Renault, in a separate announcement, said 800 jobs would be cut in France, mostly in Île-de-France, by the end of 2027, and points to Chinese manufacturers who are said to have more than tripled their market share in Europe between 2024 and 2026. The Stellantis departures concern a plant employing around 5,000 workers, with about 425 registered by May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top of the 50,000 cuts already agreed with unions at the end of 2024, targeting 2030, another 50,000 would be added, for a total reaching up to 100,000 jobs worldwide, about 16% of the group's global workforce. CEO Oliver Blume summed up the situation during the supervisory board meeting on 9 July 2026, saying that the business model of past decades "no longer works" and that the company has to change. Around the same time, the group's net profit for the first quarter of 2026 had already fallen 28% year on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all European production is falling at the same pace, which undercuts the idea of a uniform crisis. In Italy, Stellantis's overall production fell 20% in 2025 compared with the previous year, with the Melfi plant losing 47.2%, the sharpest decline of any of the group's Italian sites. In the same year, however, Mirafiori grew 16%, even though it started from a very low base of just 26,000 units produced in 2024. Stellantis has confirmed a 2-billion-euro investment plan for Italy, including a new Alfa Romeo model at Melfi and an electric-vehicle program at Pomigliano.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European Commission, led by Ursula von der Leyen, launched a "Strategic Dialogue" on the sector on 30 January 2025 and presented an action plan on 5 March 2025, with an additional package in December 2025. Measures include 1.8 billion euros for battery manufacturing in 2025-2026, 1 billion euros of public-private investment in innovation, 570 million euros for charging infrastructure, and 90 million euros for worker training. Manufacturers also gained more flexibility on CO2 targets, allowing them to average compliance over three years from 2025 to 2027 instead of year by year, though the ban on selling new internal combustion vehicles from 2035 remains unchanged.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30 October 2024 the European Union has applied final countervailing tariffs on battery electric cars imported from China, on top of the existing standard 10% customs duty. The rate varies by manufacturer, from 7.8% for Tesla to 35.3% for SAIC, averaging around 20.8%, and will remain in place for five years. It is the first time the European Commission has launched an anti-subsidy investigation of this kind on its own initiative, without a prior complaint from the industry.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results of the tariffs, according to Il Sole 24 Ore, are only partial, because the share of China-made models in the European market fell from 22% in 2024 to 17% in the first quarter of 2026, a five-point drop but not a wipeout. Meanwhile, according to S&amp;P Global Ratings, the overall share of Chinese brands in Europe, including those also made outside China, still rose to 7% in 2025. Renault, for its part, says Chinese manufacturers have more than tripled their market share in Europe between 2024 and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Mirafiori produced 16% more in 2025, even starting from a very low base of 26,000 units in 2024, while Melfi lost 47.2% of its production in the same year. If there is time, a second question from the Recap quiz, which of these is NOT among the causes of the crisis cited by the sources, that is competition from Chinese manufacturers, higher production costs than in China, Europe's declining population, or US tariffs on imports? (Population decline, which is not among the factors listed.)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a 5-question quiz and 7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Europe's car industry crisis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Causes, numbers and responses between 2024 and 2026</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SENSE OF SCALE</a:t>
            </a:r>
            <a:endParaRPr lang="en-US" sz="1300" dirty="0"/>
          </a:p>
        </p:txBody>
      </p:sp>
      <p:sp>
        <p:nvSpPr>
          <p:cNvPr id="3" name="Shape 1"/>
          <p:cNvSpPr/>
          <p:nvPr/>
        </p:nvSpPr>
        <p:spPr>
          <a:xfrm>
            <a:off x="4554118" y="2474824"/>
            <a:ext cx="321589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jobs in Europe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depend on the automotive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industry?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sector is worth</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tangled causes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is cutting, and where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Brussels' response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What the sector is worth</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Millions of jobs, inside and outside the plants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CAR INDUSTRY IS WORTH IN EUROPE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jobs, ACEA's estimate</a:t>
            </a:r>
            <a:pPr indent="0" marL="0">
              <a:lnSpc>
                <a:spcPct val="120000"/>
              </a:lnSpc>
              <a:buNone/>
            </a:pPr>
            <a:r>
              <a:rPr lang="en-US" sz="1500" dirty="0">
                <a:solidFill>
                  <a:schemeClr val="tx2"/>
                </a:solidFill>
                <a:latin typeface="+mn-lt" pitchFamily="34" charset="0"/>
                <a:ea typeface="+mn-lt" pitchFamily="34" charset="-122"/>
                <a:cs typeface="+mn-lt" pitchFamily="34" charset="-120"/>
              </a:rPr>
              <a:t>: direct and indirect employment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total EU employment</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another 7% of the bloc's GDP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in 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German factory workers</a:t>
            </a:r>
            <a:pPr indent="0" marL="0">
              <a:lnSpc>
                <a:spcPct val="120000"/>
              </a:lnSpc>
              <a:buNone/>
            </a:pPr>
            <a:r>
              <a:rPr lang="en-US" sz="1500" dirty="0">
                <a:solidFill>
                  <a:schemeClr val="tx2"/>
                </a:solidFill>
                <a:latin typeface="+mn-lt" pitchFamily="34" charset="0"/>
                <a:ea typeface="+mn-lt" pitchFamily="34" charset="-122"/>
                <a:cs typeface="+mn-lt" pitchFamily="34" charset="-120"/>
              </a:rPr>
              <a:t>: more than one works in automotive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tangled causes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Costs, competition, tariffs, demand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COST GAP</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EU against China</a:t>
            </a:r>
            <a:endParaRPr lang="en-US" sz="22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a:t>
            </a:r>
            <a:pPr indent="0" marL="0">
              <a:buNone/>
            </a:pPr>
            <a:r>
              <a:rPr lang="en-US" sz="1600" b="1" dirty="0">
                <a:solidFill>
                  <a:schemeClr val="bg1"/>
                </a:solidFill>
                <a:latin typeface="+mj-lt" pitchFamily="34" charset="0"/>
                <a:ea typeface="+mj-lt" pitchFamily="34" charset="-122"/>
                <a:cs typeface="+mj-lt" pitchFamily="34" charset="-120"/>
              </a:rPr>
              <a:t> more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European Parliament estimate, 2024</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COMPETITION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350" b="1" dirty="0">
                <a:solidFill>
                  <a:schemeClr val="bg1"/>
                </a:solidFill>
                <a:latin typeface="+mj-lt" pitchFamily="34" charset="0"/>
                <a:ea typeface="+mj-lt" pitchFamily="34" charset="-122"/>
                <a:cs typeface="+mj-lt" pitchFamily="34" charset="-120"/>
              </a:rPr>
              <a:t>Chinese brands</a:t>
            </a:r>
            <a:endParaRPr lang="en-US" sz="23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of the market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share in Europe in 2025, S&amp;P Global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US TARIFFS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Volkswagen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4-5</a:t>
            </a:r>
            <a:pPr indent="0" marL="0">
              <a:buNone/>
            </a:pPr>
            <a:r>
              <a:rPr lang="en-US" sz="1600" b="1" dirty="0">
                <a:solidFill>
                  <a:schemeClr val="accent1"/>
                </a:solidFill>
                <a:latin typeface="+mj-lt" pitchFamily="34" charset="0"/>
                <a:ea typeface="+mj-lt" pitchFamily="34" charset="-122"/>
                <a:cs typeface="+mj-lt" pitchFamily="34" charset="-120"/>
              </a:rPr>
              <a:t> billion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euros a year, estimated cost</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DEMAND, TWO SNAPSHOTS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August 2024</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EU REGISTRATIONS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down 18.3% year on year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BATTERY ELECTRIC CARS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down 43.9%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First half of 2026</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EU REGISTRATIONS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 5.7% year to date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SOURCE OF THE FIGURES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ACEA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2024 picture is not the 2026 picture.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Who is cutting, and where</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plans announced in 2026</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PLANS ANNOUNCED IN 2026</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Volkswagen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Up to 100,000 jobs worldwide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about 16% of the global workforce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Renault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Up to 2,400 engineering jobs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globally, by 2028</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Stellantis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Up to 500 voluntary departures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at Melfi, about 425 by May 2026</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VOLKSWAGEN, THE LARGEST CASE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cuts already agreed</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the unions at the end of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group's net profit</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first quarter of 2026, year on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ones under discussion</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9 July 2026, up to 100,000 in all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GROUP, TWO PLANTS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Melfi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PRODUCTION IN 2025</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down 47.2%</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PLAN ANNOUNCED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new Alfa Romeo model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Mirafiori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PRODUCTION IN 2025</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 16%</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STARTING BASE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26,000 units in 2024</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Italy, Stellantis production fell 20% in 2025.</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Brussels' response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Tariffs from 2024, an action plan from 2025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STEPS OF EUROPE'S RESPONSE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30 January 2025</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Strategic Dialogue</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30 October 2024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tariffs on Chinese electric cars</a:t>
            </a:r>
            <a:endParaRPr lang="en-US" sz="1400" dirty="0"/>
          </a:p>
        </p:txBody>
      </p:sp>
      <p:sp>
        <p:nvSpPr>
          <p:cNvPr id="7" name="Shape 5"/>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5 March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action plan for the sector</a:t>
            </a:r>
            <a:endParaRPr lang="en-US" sz="1400" dirty="0"/>
          </a:p>
        </p:txBody>
      </p:sp>
      <p:sp>
        <p:nvSpPr>
          <p:cNvPr id="9" name="Shape 7"/>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December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additional package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EU TARIFFS ON CHINESE ELECTRIC CARS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lowest 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Tesla, since 30 October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highest 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SAIC, averaging around 20.8%</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years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how long they last</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top of the standard 10% duty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tariffs slowed Chinese brands, but they did not stop them.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share of China-made models fell from 22% in 2024 to 17% in the first quarter of 2026, a real decline but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a wipeout</a:t>
            </a:r>
            <a:pPr indent="0" marL="0">
              <a:lnSpc>
                <a:spcPct val="125000"/>
              </a:lnSpc>
              <a:buNone/>
            </a:pPr>
            <a:r>
              <a:rPr lang="en-US" sz="1750" dirty="0">
                <a:solidFill>
                  <a:srgbClr val="D8D6CF"/>
                </a:solidFill>
                <a:latin typeface="+mn-lt" pitchFamily="34" charset="0"/>
                <a:ea typeface="+mn-lt" pitchFamily="34" charset="-122"/>
                <a:cs typeface="+mn-lt" pitchFamily="34" charset="-120"/>
              </a:rPr>
              <a:t>. Over the same period the overall share of Chinese brands in Europe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rose to 7%</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2025, according to S&amp;P Global.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Italian Stellantis plant grew in 2025?</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Melfi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Mirafiori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Pomigliano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recaplica.com/en/economics/european-automotive-industry-crisis/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ACEA · European Parliament (EPRS) · Euronews · Il Sole 24 Ore · European Commission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Europe's automotive industry crisis: causes and numbers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