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Cryptocurrencies, which Italian authorities prefer to call crypto-assets, are digital representations of value that, unlike the euro or the dollar, carry no legal tender status. Today we look at what they really are, how the blockchain works, why mining uses energy, and what risks Banca d'Italia and CONSOB flag.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own a currency with legal tender status, like a euro. You own a digital representation of value, recorded on a public ledger called the blockchain and held in a wallet protected by a pair of cryptographic keys. That's the difference behind why Banca d'Italia prefers the term "crypto-asset".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was created in 2008 as an alternative payment method to currencies issued by central banks, according to the European Parliament. From there the phenomenon multiplied: by 2020 there were already 5,600 different cryptocurrencies, worth an estimated 250 billion euros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Banca d'Italia defines crypto-assets as digital representations of value or of a right, but makes clear that, unlike official currencies like the euro or the dollar, they aren't legal tender. That's why the institution considers "crypto-assets" more accurate than "cryptocurrencies".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blockchain is a public, decentralized ledger: data lives in blocks protected by cryptography, and each block contains part of the information plus the identifying code of the previous block. Trying to change an already-written block breaks that link, and since the ledger is distributed across many copies, the network notices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blockchain is public, so transactions can be read by anyone; it's decentralized, so no central intermediary like a bank is needed; and it's protected by cryptography, which Banca d'Italia says makes it more secure than traditional record-keeping systems, precisely because each block is linked to the previous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uses proof-of-work: validating blocks requires solving costly computational calculations, mining. According to estimates cited by the European Parliament, the overall energy consumption compares to that of a small country. Banca d'Italia's research points to proof-of-stake as an alternative to mining that cuts electricity use by a 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Bank for International Settlements, proof-of-work makes transactions secure and final precisely because the required calculations are costly: duplicating coins already spent, so-called "double-spending", would become worthwhile if validation were cheap. The new bitcoins created as a reward, the block rewards, are the incentive to take part in that computational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wallet, according to Banca d'Italia, is the electronic vault that holds crypto-assets. CONSOB describes a pair of "access keys", public and private: the public one can be shared to receive funds, like an account number; the private one authorizes transactions and must stay secret, like a PIN, because whoever obtains it can spend the crypto-assets in your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CONSOB notes that the prices of major cryptocurrencies can swing widely even within the same day, that concrete scam risks exist, and that the lack of a precise legal framework makes effective legal protection difficult. Banca d'Italia adds that crypto-assets not backed by any issuer, like Bitcoin or Ether, carry a very high risk, and that money can be lost even to technical failures or theft.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Mining isn't only how new coins come into existence: it's mainly what keeps the network secure, because it makes altering transactions already written into the blockchain too costly. The block rewards, the new bitcoins assigned to whoever validates blocks, are the economic incentive to take part in that work, not the system's only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The public key gets shared to receive funds, the private key authorizes transactions and must stay secret. If there's time, a second question from the Recap's quiz: why does mining use so much energy? Because proof-of-work is designed to be costly on purpose, and making the calculation difficult protects the network from tampering.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Cryptocurrency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what it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796386" y="2106016"/>
            <a:ext cx="19865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you buy a bitcoin, what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actually 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 crypto-asset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blockchain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Mining and its alternatives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Wallets, keys and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is a crypto-asset</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Digital, not legal tender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ALREADY A HUGE MARKET BY 2020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different cryptocurrencies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tracked worldwide in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global value in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it began</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Bitcoin, the first crypto-asset, appeared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THEY'RE NOT QUITE "CURRENCIES"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 and dollar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central bank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by law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Crypto-assets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central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not legal money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That's why Banca d'Italia says "crypto-assets".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the blockchain works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ledger no one runs alone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BLOCKS LINK TOGETHER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Change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chain breaks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network notices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many copies exist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in the chain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1</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CAN READ IT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Anyone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Yes</a:t>
            </a:r>
            <a:pPr indent="0" marL="0">
              <a:buNone/>
            </a:pPr>
            <a:r>
              <a:rPr lang="en-US" sz="1600" b="1" dirty="0">
                <a:solidFill>
                  <a:schemeClr val="bg1"/>
                </a:solidFill>
                <a:latin typeface="+mj-lt" pitchFamily="34" charset="0"/>
                <a:ea typeface="+mj-lt" pitchFamily="34" charset="-122"/>
                <a:cs typeface="+mj-lt" pitchFamily="34" charset="-120"/>
              </a:rPr>
              <a:t> public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Transactions are open to view</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CONTROLS 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 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Shared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bank or single body needed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WHO CAN ALTER 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Hardly anyone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Secure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Blocks are linked by a code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Mining and its alternatives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validating blocks costs energy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VALIDATE BLOCKS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Proof-of-work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Complex math (mining)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Very high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Proof-of-stake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alternative to mining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Much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goal, very different energy cost.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8688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mining have to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expensive on purpose?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Wallets, keys and risks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you own, and what you risk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VAULT AND ITS TWO KEYS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Wallet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digital vault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the crypto-assets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 key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receiving funds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Shared, like an account number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Private key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authorizing payments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Stays secret, like a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RISKS, ACCORDING TO BANCA D'ITALIA AND CONSOB</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High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risk level</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unbacked crypto-assets, like Bitcoin or Ether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price swings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sharp moves even within a single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full legal protection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precise legal framework exists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Mining isn't just about creating new coins.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mainly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mechanism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makes altering already-recorded transactions too costly. The reward in new bitcoins,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block reward</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only the incentive to take part in mining.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a wallet's private key for?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Authorizing transactions, without sharing it with anyone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Receiving payments from anyone who knows your address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Renaming your crypto-asset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recaplica.com/en/economics/cryptocurrency-what-is-how-it-works/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CONSOB · European Parliament · BIS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Cryptocurrency: what it is and how it works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