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Cryptocurrencies, which Italian authorities prefer to call crypto-assets, are digital representations of value that, unlike the euro or the dollar, carry no legal tender status. Today we look at what they really are, how the blockchain works, why mining uses energy, and what risks Banca d'Italia and CONSOB flag.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own a currency with legal tender status, like a euro. You own a digital representation of value, recorded on a public ledger called the blockchain and held in a wallet protected by a pair of cryptographic keys. That's the difference behind why Banca d'Italia prefers the term "crypto-asset".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Banca d'Italia defines crypto-assets as digital representations of value or of a right, but makes clear that, unlike official currencies like the euro or the dollar, they aren't legal tender. That's why the institution considers "crypto-assets" more accurate than "cryptocurrencies".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blockchain is a public, decentralized ledger: data lives in blocks protected by cryptography, and each block contains part of the information plus the identifying code of the previous block. Trying to change an already-written block breaks that link, and since the ledger is distributed across many copies, the network notices right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uses proof-of-work: validating blocks requires solving costly computational calculations, mining. According to estimates cited by the European Parliament, the overall energy consumption compares to that of a small country. Banca d'Italia's research points to proof-of-stake as an alternative to mining that cuts electricity use by a 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wallet, according to Banca d'Italia, is the electronic vault that holds crypto-assets. CONSOB describes a pair of "access keys", public and private: the public one can be shared to receive funds, like an account number; the private one authorizes transactions and must stay secret, like a PIN, because whoever obtains it can spend the crypto-assets in your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CONSOB notes that the prices of major cryptocurrencies can swing widely even within the same day, that concrete scam risks exist, and that the lack of a precise legal framework makes effective legal protection difficult. Banca d'Italia adds that crypto-assets not backed by any issuer, like Bitcoin or Ether, carry a very high risk, and that money can be lost even to technical failures or theft.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Mining isn't only how new coins come into existence: it's mainly what keeps the network secure, because it makes altering transactions already written into the blockchain too costly. The block rewards, the new bitcoins assigned to whoever validates blocks, are the economic incentive to take part in that work, not the system's only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Cryptocurrency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and what it risks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3796386" y="2106016"/>
            <a:ext cx="19865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you buy a bitcoin, what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actually own?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is a crypto-asset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blockchain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Mining and its alternatives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Wallets, keys and risks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THEY'RE NOT QUITE "CURRENCIES"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Euro and dollar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THEM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central bank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TENDER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Yes, by law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Crypto-assets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THEM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central issuer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TENDER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not legal money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That's why Banca d'Italia says "crypto-assets".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BLOCKS LINK TOGETHER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Change 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chain breaks</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network notices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many copies exist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in the chain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linked to block 1</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linked to block 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VALIDATE BLOCKS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Proof-of-work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Complex math (mining)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Very high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Proof-of-stake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alternative to mining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Much lower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goal, very different energy cost.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VAULT AND ITS TWO KEYS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Wallet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digital vault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Holds the crypto-assets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Public key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receiving funds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Shared, like an account number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Private key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authorizing payments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Stays secret, like a PIN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RISKS, ACCORDING TO BANCA D'ITALIA AND CONSOB</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High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risk level</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unbacked crypto-assets, like Bitcoin or Ether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Wide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price swings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sharp moves even within a single 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full legal protection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no precise legal framework exists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Mining isn't just about creating new coins.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mainly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security mechanism</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makes altering already-recorded transactions too costly. The reward in new bitcoins,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block reward</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only the incentive to take part in mining.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recaplica.com/en/economics/cryptocurrency-what-is-how-it-works/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CONSOB · European Parliament · BIS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Cryptocurrency: what it is and how it works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