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Company liquidation is the process by which a court takes charge of a business that can no longer pay its debts, sells off its assets and uses the proceeds to repay creditors as far as possible.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Italy, a 2022 reform replaced the word "fallimento" (bankruptcy) with "liquidazione giudiziale" for the same procedure. Someone who says a company "went bankrupt" is still describing the same event, just under its older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stops, from the opening of the procedure to what's left once it runs its course.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chapter: the conditions that trigger the procedure.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business that stays under all three thresholds for three straight years (or since it started, if younger) counts as a small business under Italian law and cannot be declared in liquidazione giudiziale, even if insolvent.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chapter: the bodies that run the procedure.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Italy, the court covering the place where the business has its main interests declares the liquidazione giudiziale and, in that same ruling, appoints the administrator, who from that point manages the company's assets.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separate jobs: the administrator manages the assets, the creditors' committee checks on the process, and the delegated judge steps in when the committee isn't there or doesn't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Third chapter: the effect of the procedure on assets and debts.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day the procedure opens, the owner loses control of the company's assets, not of personal property as such: assets the company receives while the process is open also become part of what the administrator manages.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Grouping the creditors together is the central effect of the opening: from that point every creditor stands on the same footing in the procedure, and every debt, even priority ones, must pass a formal check before being paid.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CRIBIS observatory, Italian courts opened 9,795 company liquidations in 2025, more than the 9,162 opened in 2024.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no: a business that stays under all three thresholds for three years counts as a small business, and Italy's Codice della crisi d'impresa leaves it out of the liquidazione giudiziale even if it can't pay its debts. Second question for the room: who appoints the administrator, and when, relative to the opening ruling?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Company liquidation sells off an insolvent business's assets to repay creditors; in Italy, it has worked this way since 2022 under the name "liquidazione giudiziale", excludes small businesses, and puts a court-appointed administrator in charge while creditors are grouped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Company Liquidation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happens when a court takes charge of an insolvent business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WORD THAT CHANGED IN 2022</a:t>
            </a:r>
            <a:endParaRPr lang="en-US" sz="1300" dirty="0"/>
          </a:p>
        </p:txBody>
      </p:sp>
      <p:sp>
        <p:nvSpPr>
          <p:cNvPr id="3" name="Shape 1"/>
          <p:cNvSpPr/>
          <p:nvPr/>
        </p:nvSpPr>
        <p:spPr>
          <a:xfrm>
            <a:off x="503936" y="2843632"/>
            <a:ext cx="262412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a company still "go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bankrupt"?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AHEAD IN THIS DECK</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When the process opens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runs it</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happens to the assets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happens to the debts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When it opens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Insolvency and the small-business threshold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ITALY'S THRESHOLDS FOR A SMALL BUSINESS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euros in assets, at most</a:t>
            </a:r>
            <a:pPr indent="0" marL="0">
              <a:lnSpc>
                <a:spcPct val="120000"/>
              </a:lnSpc>
              <a:buNone/>
            </a:pPr>
            <a:r>
              <a:rPr lang="en-US" sz="1500" dirty="0">
                <a:solidFill>
                  <a:schemeClr val="tx2"/>
                </a:solidFill>
                <a:latin typeface="+mn-lt" pitchFamily="34" charset="0"/>
                <a:ea typeface="+mn-lt" pitchFamily="34" charset="-122"/>
                <a:cs typeface="+mn-lt" pitchFamily="34" charset="-120"/>
              </a:rPr>
              <a:t>: over three straight years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euros in revenue, at most per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under it, the business stays out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euros in debts, even if not yet due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third and last threshold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runs it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Court, administrator, creditors' committee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RULING TO THE HANDOVER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court opens the procedure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liquidation ruling</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It appoints the administrator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 that same ruling</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administrator takes charge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of the company's assets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COURT, ADMINISTRATOR, COMMITTEE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Administrator</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Manages the company's assets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Can abandon an asset if managing it costs more than selling it.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Creditors' committee</a:t>
            </a:r>
            <a:endParaRPr lang="en-US" sz="16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Checks the accounts and records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Can ask the administrator and the owner for explanations at any time.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Delegated judge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Steps in if the committee is missing</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Replaces the committee when it doesn't form or stops working.</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Assets and debts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the procedure covers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BELIEF</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owner doesn't lose personal belongings, only control of the company's assets.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From the opening of the procedure, the administrator manages the company's assets, including any acquired while the process is underway.</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BEFORE AND AFTER THE OPENING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Before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CREDITORS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Each acts on their own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DEBTS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Paid as they come, with no shared order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After the opening</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CREDITORS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Grouped together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DEBTS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All go through a formal check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Creditors now act together against the available assets, instead of alone.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COMPANY LIQUIDATIONS IN ITALY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9,162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company liquidations in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according to CRIBIS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9,795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company liquidations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up from the year before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GIVE IT A TRY</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 business with debts under 500,000 euros, revenue under 200,000 euros a year and assets under 300,000 euros, for three years: can it end up in Italy's liquidazione giudiziale?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Yes, if it's insolvent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No, it counts as a small business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Only if it's a limited liability company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FOR A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recaplica.com/en/economics/company-liquidation/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Normattiva · CRIBIS · Cerved</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Company Liquidation: What It Is and How the Process Works — Recap</dc:title>
  <dc:subject>PptxGenJS Presentation</dc:subject>
  <dc:creator>Recaplica</dc:creator>
  <cp:lastModifiedBy>Recaplica</cp:lastModifiedBy>
  <cp:revision>1</cp:revision>
  <dcterms:created xsi:type="dcterms:W3CDTF">2026-10-11T04:25:38Z</dcterms:created>
  <dcterms:modified xsi:type="dcterms:W3CDTF">2026-10-11T04:25:38Z</dcterms:modified>
</cp:coreProperties>
</file>