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liquidation is the process by which a court takes charge of a business that can no longer pay its debts, sells off its assets and uses the proceeds to repay creditors as far as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a 2022 reform replaced the word "fallimento" (bankruptcy) with "liquidazione giudiziale" for the same procedure. Someone who says a company "went bankrupt" is still describing the same event, just under its older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from the opening of the procedure to what's left once it runs its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business that stays under all three thresholds for three straight years (or since it started, if younger) counts as a small business under Italian law and cannot be declared in liquidazione giudiziale, even if insolvent.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court covering the place where the business has its main interests declares the liquidazione giudiziale and, in that same ruling, appoints the administrator, who from that point manages the company's assets.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separate jobs: the administrator manages the assets, the creditors' committee checks on the process, and the delegated judge steps in when the committee isn't there or doesn't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day the procedure opens, the owner loses control of the company's assets, not of personal property as such: assets the company receives while the process is open also become part of what the administrator manages.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the creditors together is the central effect of the opening: from that point every creditor stands on the same footing in the procedure, and every debt, even priority ones, must pass a formal check before being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a business that stays under all three thresholds for three years counts as a small business, and Italy's Codice della crisi d'impresa leaves it out of the liquidazione giudiziale even if it can't pay its debts. Second question for the room: who appoints the administrator, and when, relative to the opening ruling?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liquidation sells off an insolvent business's assets to repay creditors; in Italy, it has worked this way since 2022 under the name "liquidazione giudiziale", excludes small businesses, and puts a court-appointed administrator in charge while creditors are grouped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Company Liquidation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a court takes charge of an insolvent business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WORD THAT CHANGED IN 2022</a:t>
            </a:r>
            <a:endParaRPr lang="en-US" sz="1300" dirty="0"/>
          </a:p>
        </p:txBody>
      </p:sp>
      <p:sp>
        <p:nvSpPr>
          <p:cNvPr id="3" name="Shape 1"/>
          <p:cNvSpPr/>
          <p:nvPr/>
        </p:nvSpPr>
        <p:spPr>
          <a:xfrm>
            <a:off x="503936" y="2843632"/>
            <a:ext cx="262412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company still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bankrupt"?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AHEAD IN THIS DECK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process opens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assets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debts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ITALY'S THRESHOLDS FOR A SMALL BUSINESS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assets,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three straight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revenue, at most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under it, the business stays out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debts, even if not yet due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third and last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RULING TO THE HANDOVER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court opens the procedure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liquidation ruling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It appoints the administrator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that same ruling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administrator takes charge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of the company's assets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COURT, ADMINISTRATOR, COMMITTEE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Administrator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Manages the company's assets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abandon an asset if managing it costs more than selling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Creditors' committee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Checks the accounts and records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ask the administrator and the owner for explanations at any time.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Delegated judge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Steps in if the committee is missing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Replaces the committee when it doesn't form or stops working.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owner doesn't lose personal belongings, only control of the company's assets.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From the opening of the procedure, the administrator manages the company's assets, including any acquired while the process is underway.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THE OPENING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CREDITORS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acts on their 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Paid as they come, with no shared order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opening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CREDITORS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Grouped together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go through a formal check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Creditors now act together against the available assets, instead of alone.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GIVE IT A TRY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business with debts under 500,000 euros, revenue under 200,000 euros a year and assets under 300,000 euros, for three years: can it end up in Italy's liquidazione giudiziale?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if it's insolvent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counts as a small business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if it's a limited liability company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recaplica.com/en/economics/company-liquidation/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Normattiva · CRIBIS · Cerved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Liquidation: What It Is and How the Process Works — Recap</dc:title>
  <dc:subject>PptxGenJS Presentation</dc:subject>
  <dc:creator>Recaplica</dc:creator>
  <cp:lastModifiedBy>Recaplica</cp:lastModifiedBy>
  <cp:revision>1</cp:revision>
  <dcterms:created xsi:type="dcterms:W3CDTF">2026-10-11T04:25:38Z</dcterms:created>
  <dcterms:modified xsi:type="dcterms:W3CDTF">2026-10-11T04:25:38Z</dcterms:modified>
</cp:coreProperties>
</file>