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ranking of the biggest economies in the world depends on which measure you look at, nominal GDP or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measure: the United States by nominal GDP in 2024, China by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Nominal GDP uses the market exchange rate; PPP GDP adjusts for the different price levels between countries, per the World Bank's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2024, nominal GDP in current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 The United States' PPP GDP matches its nominal GDP because the dollar is the reference currency for the conversion.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$4.670 trillion international dollars at PPP in 2024, against Spain's $1.726 trillion nominal, 15th in the nominal ranking.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China, at $38.239 trillion international dollars. Follow-up for the class: why can an economy rank first by PPP and second by nominal GDP?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GDP, and why it changes depending on how you measure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7905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economy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FIGURES,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nominal GDP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United States' nominal GDP, the highest in the world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international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China's PPP GDP, the highest by this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VERSUS PPP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 markets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leads on purchasing power, the United States on market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nominal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Europe's largest economy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PPP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as its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 by nominal GDP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RANKING JUMP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Indonesia breaks into the world's top 8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doesn't even make the nominal top 15 in 2024, yet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purchasing power parity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outweighs Spain, which ranks 15th by nominal GDP.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 highest GDP at purchasing power parity in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United States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KNOW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recaplica.com/en/economics/biggest-economies-in-the-world/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Biggest Economies in the World: The Ranking by GDP, Explained — Recap</dc:title>
  <dc:subject>PptxGenJS Presentation</dc:subject>
  <dc:creator>Recaplica</dc:creator>
  <cp:lastModifiedBy>Recaplica</cp:lastModifiedBy>
  <cp:revision>1</cp:revision>
  <dcterms:created xsi:type="dcterms:W3CDTF">2026-09-29T01:46:33Z</dcterms:created>
  <dcterms:modified xsi:type="dcterms:W3CDTF">2026-09-29T01:46:33Z</dcterms:modified>
</cp:coreProperties>
</file>