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time you pay or withdraw in a currency other than your own, the cost can show up in two possible ways, a margin built into the exchange rate and, sometimes, a fixed fee per transaction.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depends on a choice travelers often make without realizing it, paying in the local currency or accepting the conversion offered by the checkout terminal or the ATM.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Foreign transaction fees come from two sources, a margin built into the exchange rate and, on some cards, a fixed fee per transaction, at an ATM a separate withdrawal fee set by the bank can apply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Visa states that merchants and ATM operators must leave the choice between local and home currency to the customer, without deciding for them or using different fonts or colors to influence the decision, and declining DCC carries no penalty.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Regulation (EU) 2019/518 requires the conversion margin to be shown as a percentage of the ECB reference rate, the amount in both currencies and any extra charges, before the payment is confirmed, at card terminals and ATMs.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the most misleading myth on this topic, a card without a fixed fee doesn't guarantee a cost-free conversion on its own: the margin can still be hidden in the rate applied, which is exactly why the FCA flags it as poor practice when presented as zero cost.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Traditional credit cards follow the terms of the issuing bank and the card network, prepaid travel cards and multi-currency digital accounts are their own categories with their own conversion rules, best checked case by case before departure.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DCC is the option to pay or withdraw in your home currency instead of the local one, with a margin set by whoever offers it. Second question, why should the choice between currencies always stay with the customer, never the merchant?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Currency conversion abroad costs in two possible ways, a margin on the rate and, sometimes, a fixed fee, knowing the mechanism helps you read the screen before confirming a payment.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Foreign Transaction Fees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the cost works when you pay or withdraw abroad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YOU TRAVEL</a:t>
            </a:r>
            <a:endParaRPr lang="en-US" sz="1300" dirty="0"/>
          </a:p>
        </p:txBody>
      </p:sp>
      <p:sp>
        <p:nvSpPr>
          <p:cNvPr id="3" name="Shape 1"/>
          <p:cNvSpPr/>
          <p:nvPr/>
        </p:nvSpPr>
        <p:spPr>
          <a:xfrm>
            <a:off x="503936" y="1737208"/>
            <a:ext cx="740801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the exchange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rate when you pay abroad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with a card?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cost begins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DCC works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transparency rules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Cards compared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 THE EXCHANGE RATE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Margin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400" b="1" dirty="0">
                <a:solidFill>
                  <a:schemeClr val="bg1"/>
                </a:solidFill>
                <a:latin typeface="+mj-lt" pitchFamily="34" charset="0"/>
                <a:ea typeface="+mj-lt" pitchFamily="34" charset="-122"/>
                <a:cs typeface="+mj-lt" pitchFamily="34" charset="-120"/>
              </a:rPr>
              <a:t>Variable</a:t>
            </a:r>
            <a:endParaRPr lang="en-US" sz="44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Not a separate line item</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AS A FLAT CHARGE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Fixed fee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200" b="1" dirty="0">
                <a:solidFill>
                  <a:schemeClr val="bg1"/>
                </a:solidFill>
                <a:latin typeface="+mj-lt" pitchFamily="34" charset="0"/>
                <a:ea typeface="+mj-lt" pitchFamily="34" charset="-122"/>
                <a:cs typeface="+mj-lt" pitchFamily="34" charset="-120"/>
              </a:rPr>
              <a:t>Sometimes</a:t>
            </a:r>
            <a:endParaRPr lang="en-US" sz="32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Charged by some cards, not all</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AT THE ATM</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Withdrawal</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200" b="1" dirty="0">
                <a:solidFill>
                  <a:schemeClr val="accent1"/>
                </a:solidFill>
                <a:latin typeface="+mj-lt" pitchFamily="34" charset="0"/>
                <a:ea typeface="+mj-lt" pitchFamily="34" charset="-122"/>
                <a:cs typeface="+mj-lt" pitchFamily="34" charset="-120"/>
              </a:rPr>
              <a:t>Sometimes</a:t>
            </a:r>
            <a:endParaRPr lang="en-US" sz="32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bank can add its own fee</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AT THE MOMENT OF PAYMENT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Local currency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RATE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 by the card network</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MARGIN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added by the merchant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Home currency (DCC)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RATE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 by the DCC provider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MARGIN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Built into the rate shown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choice always belongs to the customer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TRANSPARENCY BECOMES EU LAW</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Dec 15, 2019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Regulation takes effect</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Apr 19, 2020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Margin shown before paying</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Apr 19, 2021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Rule extends to messaging</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FALSE ZERO COST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fee-free label can still hide a cost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FCA flags presenting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missing fixed fee as a zero-cost transaction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as poor practice, when a margin can still be built into the exchange rate applied.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WAYS TO PAY ABROAD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Credit card</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Rules set by the bank</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Margin and fees vary by issuer and network.</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Prepaid card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Built for travel</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Conversion terms vary by product.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Digital account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Its own conversion rules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Holds several currencies in one account.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Dynamic Currency Conversion (DCC) let you do?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Pay or withdraw abroad in your home currency, not the local one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Lock in a fixed rate set by the European Central Bank</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Use a credit card made only for travel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RECAPLICA</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recaplica.com/en/economics/avoid-foreign-transaction-fees/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EU Regulation 2019/518 · Visa · FCA · CFPB</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Avoid Foreign Transaction Fees When You Pay or Withdraw Abroad — Recap</dc:title>
  <dc:subject>PptxGenJS Presentation</dc:subject>
  <dc:creator>Recaplica</dc:creator>
  <cp:lastModifiedBy>Recaplica</cp:lastModifiedBy>
  <cp:revision>1</cp:revision>
  <dcterms:created xsi:type="dcterms:W3CDTF">2026-09-20T19:29:31Z</dcterms:created>
  <dcterms:modified xsi:type="dcterms:W3CDTF">2026-09-20T19:29:31Z</dcterms:modified>
</cp:coreProperties>
</file>