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2008 financial crisis began in the United States in the subprime mortgage market and spread to the global economy, according to the Federal Reserve.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Lenders bundled subprime mortgages into securities sold on to investors: by the time home prices stopped rising, the risk was already spread everywhere, according to the Federal Reserve.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the crisis, mortgage credit expanded to include subprime borrowers; lenders bundled mortgages into securities sold on to investors. In April 2007 New Century Financial Corp filed for bankruptcy, an early warning sign.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March 14, 2008, the Federal Reserve authorized an emergency loan to Bear Stearns through JPMorgan Chase; on September 15 Lehman Brothers collapsed into bankruptcy, and AIG got Federal Reserve backing the very next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TARP's actual cost, about $31.1 billion, ended up far below the $700 billion Congress authorized in 2008, according to the US Treasury.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numbers from the US Great Recession, according to the Federal Reserve: the GDP drop, the rise in unemployment and the length, the longest of the postwar US recessions.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European Central Bank, the euro area's budget deficit rose to 6% of GDP in 2010; banks, holding government bonds losing value, weakened in turn, and the ECB responded with bond purchases.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about $31.1 billion, far less than the $700 billion Congress authorized. Second question for the class: how did the US crisis end up, years later, connecting to European public finances?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2008 Financial Crisis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Started and Spread Worldwide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MORTGAGES TO BANKS WORLDWIDE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18208"/>
            <a:ext cx="58148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did a problem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American mortgages end up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shaking banks across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world?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SUBPRIME MORTGAGES TO EUROPEAN DEBT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subprime mortgage bubble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March 2008, Bear Stearns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September 2008, Lehman and AIG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fallout in the US and Europe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Subprime Mortgage Bubble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problem began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MORTGAGE BUBBLE FORMED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Subprime mortgages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Credit extended to riskier borrowers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Before the crisis, according to the Federal Reserve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Securitization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Mortgages bundled and resold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Risk spread across many investors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 Century Financial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Major US subprime lender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Filed for bankruptcy in April 2007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March 2008: Bear Stearns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rescue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BANK RUN TO PUBLIC RESCUE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March 2008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Bear Stearns rescued via JPMorgan Chase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September 2008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Lehman Brothers collapses, AIG propped up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2008-2010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TARP and new banking rules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September 2008: Lehman and AIG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most acute phase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$700 BILLION AUTHORIZED, FAR LESS SPENT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Congress authorized $700 billion for TARP; the final cost came to a small fraction of that amount.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the US Treasury, TARP's final cost, once the books closed, was about $31.1 billion, mostly tied to foreclosure-prevention programs.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Fallout, from the US to Europe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GDP, jobs and public debt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GREAT RECESSION OF 2007-2009,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-4.3%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 GDP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peak to trough, 2007-2009 (Federal Reserve)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 unemployment in 2009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Up from under 5% before the crisis (Federal Reserve)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months of recession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longest of the postwar US recessions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PUBLIC FINANCES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Deficit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6%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GDP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2010, up from near balance in 2000 (ECB)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BANKS AND DEBT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Vicious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circle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from 2010</a:t>
            </a:r>
            <a:endParaRPr lang="en-US" sz="37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Government bonds losing value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ECB'S RESPONSE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CBPP2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billion euros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covered bond program, October 2011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WHAT YOU'VE JUST READ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the US Treasury, what did TARP actually end up costing?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About $31.1 billion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full authorized amount, $700 billion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About $500 billion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SOURCES AND THE FULL DEEP DIVE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on the 2008 financial crisis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recaplica.com/en/economics/2008-financial-crisis/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Federal Reserve · US Treasury · European Central Bank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2008 Financial Crisis: Timeline of How It Started and Spread — Recap</dc:title>
  <dc:subject>PptxGenJS Presentation</dc:subject>
  <dc:creator>Recaplica</dc:creator>
  <cp:lastModifiedBy>Recaplica</cp:lastModifiedBy>
  <cp:revision>1</cp:revision>
  <dcterms:created xsi:type="dcterms:W3CDTF">2026-10-11T04:25:38Z</dcterms:created>
  <dcterms:modified xsi:type="dcterms:W3CDTF">2026-10-11T04:25:38Z</dcterms:modified>
</cp:coreProperties>
</file>