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zero-hours contract, called lavoro intermittente in Italy, is an employment relationship with no guaranteed hours: the worker stays available, the employer calls them in when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depends: without a standby obligation, no, the worker gets nothing during periods with no work. With a standby obligation, they earn an allowance set by the collective agreement.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Besides the age requirements, a zero-hours contract is also allowed for the irregular jobs listed in the Ministerial Decree of 23 October 2004. It does not apply to public employees.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on-call allowance, Article 16 of Legislative Decree 81/2015, is excluded from year-end bonus and severance pay calculations, but social security contributions are still due on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Advance notice applies to each call, or to a cycle of shifts spanning up to 30 days, sent by text message or email to the relevant local labour office.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INPS Message no. 1162/2018 cites the threshold and the deadline; anyone who misses the reporting window loses the right to the benefit.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law excludes the on-call allowance only from the year-end bonus and severance pay calculations, not from social security contributions.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400: past that threshold with the same employer, the contract becomes full-time and open-ended. A question for the class: why do you think the law excludes tourism, public venues, and entertainment from this cap?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zero-hours contract remains a standard employment relationship with no duty of continuity: the rules change depending on whether the worker has agreed to stay on standby.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Zero-Hours Contract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on-call work functions under Italian law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INTRODUCED BY LEGISLATIVE DECREE 81/2015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52140" y="2843632"/>
            <a:ext cx="341091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worker who never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gets a call still get paid?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ZERO-HOURS CONTRACT: WHO SIGNS IT, WHAT IT PAYS, WHAT THE STATE CHECKS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work on-call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on-call allowance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Mandatory notice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Contributions and NASpI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AGE AND WORKDAYS, THE LAW'S TWO LIMITS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old, the age limit to sign with no other requirements (if the job ends before 25)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old, above which there's no upper age limit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workdays in three years, the cap with the same employer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 OR WITHOUT A STANDBY OBLIGATION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 a standby obligation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DURING PERIODS WITH NO CALLS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monthly allowance set by the collective agreement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A SHIFT IS TURNED DOWN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risks dismissal, must repay the allowance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a standby obligation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DURING PERIODS WITH NO CALLS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pay, no duty to answer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A SHIFT IS TURNED DOWN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consequence, free to say 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allowance exists only for workers who agreed to answer the call.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AT EACH CALL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notice is missing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of €400 to €2,400 per worker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employer decides to call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following the cases set by the collective agreement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Notifies the local labour office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text message or email, before the shift starts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shift begins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worker reports for the job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INCOME CAP FOR KEEPING NASPI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year, the expected income above which NASpI is lost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days to report the expected income to INPS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on-call allowance counts for nothing toward a pension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Social security contributions are still paid on it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even when the amount falls below the usual minimum set for other pay.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400 WORKDAYS IN THREE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most, how many days can a zero-hours worker work for the same employer over three calendar years (outside tourism, public venues, and entertainment)?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400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the key points, quiz, and flashcards on the site.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recaplica.com/en/civics/zero-hours-contract/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Decree 81/2015 · INPS · Italian Ministry of Labour · Cliclavoro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Zero-Hours Contract in Italy: What It Is and How It Works — Recap</dc:title>
  <dc:subject>PptxGenJS Presentation</dc:subject>
  <dc:creator>Recaplica</dc:creator>
  <cp:lastModifiedBy>Recaplica</cp:lastModifiedBy>
  <cp:revision>1</cp:revision>
  <dcterms:created xsi:type="dcterms:W3CDTF">2026-10-11T04:25:38Z</dcterms:created>
  <dcterms:modified xsi:type="dcterms:W3CDTF">2026-10-11T04:25:38Z</dcterms:modified>
</cp:coreProperties>
</file>