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yellow fever vaccine is a live-attenuated vaccine that, per the WHO, gives lifelong protection with a single dose. Today we'll cover how it works, when it's actually needed for travel, what side effects the sources document, and how the vaccination certificate 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and not in the same way. In some countries it's an entry requirement tied to the International Health Regulations; in others it stays a recommendation for travelers heading to areas of South America and Africa where the virus circulates. The CDC recommends it for anyone aged 9 months or older traveling to those areas.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CDC describes every yellow fever vaccine in production as live-attenuated, made from a weakened strain of the virus. It's typically given as a single dose, and both the WHO and CDC report that this one dose gives immunity that lasts a lifetime, with no routine booster needed; the U.S. ACIP recommendation to that effect dates to February 2015.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CDC recommends the vaccine for people aged 9 months and older who travel to or live in areas of South America and Africa with a yellow fever risk. The International Health Regulations also let individual countries require proof of vaccination from anyone entering their territory, a requirement independent of the traveler's individual risk. A booster remains an exception, not the rule, for travelers who received their last dose at least 10 years earlier and are heading to a higher-risk setting based on activity, trip length, location, or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CDC reports that 10-30% of vaccinees have mild systemic symptoms, such as headache, low-grade fever, and muscle aches, starting within a few days and lasting 5-10 days. Serious reactions are far rarer: anaphylaxis occurs at about 1.3 cases per 100,000 doses among U.S. travelers. The CDC also documents two rare post-vaccination conditions: neurologic disease (YEL-AND, 0.8 per 100,000 doses, rising to 2.2 above age 60) and viscerotropic disease (YEL-AVD, 0.3 per 100,000 doses, with a high fatality rate when it occurs).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pregnancy and breastfeeding, sources don't converge on one blanket ban: the WHO advises against it in general, except during active outbreaks, while the CDC lists it among the precautions to weigh, not the absolute contraindications. Above age 60, both the WHO and CDC call for carefully weighing the risk-benefit ratio, partly because the incidence of post-vaccination neurologic disease rises in that age group. Also excluded are people with severely weakened immune systems, including some forms of HIV infection. In every one of these cases, the evaluation belongs to an authorized clinic working with a treating physician, not to an individual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the Ministry of Health circular reported by the Parma medical board, the certificate's validity period begins on the tenth day after the shot, and from that point on it lasts for the vaccinated person's lifetime. The certificate is only valid if it follows the WHO-approved model, is issued by a legally authorized vaccination clinic, and carries that clinic's official stamp.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first: a single dose. Both the WHO and CDC report that one dose is enough for lifelong protection, with no routine boosters. If there's time, second question from the Recap's quiz: when does the vaccination certificate become valid under the Italian circular? (On the tenth day after the shot.)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 list at the bottom of the page. A note for the classroom: this Recap explains how the yellow fever vaccine works and reports what the sources say, but it doesn't replace an individual evaluation — for any decision about a real trip or personal health, the reference point stays an authorized international vaccination clinic.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Yellow Fever Vaccine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When it's needed, and how it works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STARTING POINT</a:t>
            </a:r>
            <a:endParaRPr lang="en-US" sz="1300" dirty="0"/>
          </a:p>
        </p:txBody>
      </p:sp>
      <p:sp>
        <p:nvSpPr>
          <p:cNvPr id="3" name="Shape 1"/>
          <p:cNvSpPr/>
          <p:nvPr/>
        </p:nvSpPr>
        <p:spPr>
          <a:xfrm>
            <a:off x="5092243" y="2474824"/>
            <a:ext cx="163728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the yellow fever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vaccine apply to every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traveler?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type of vaccine it is, and how it works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it's needed, between requirement and recommendation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side effects the sources document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certificate, and how long it stays valid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THINGS TO KNOW</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Live-attenuated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vaccine type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Made from a weakened strain of the virus (CDC)</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Single dose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How it's given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Typically just one shot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Lifelong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How long protection lasts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 routine booster, per the WHO and CDC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WHERE, SINCE WHEN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minimum age</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the CDC, for risk areas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IHR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international health regulations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can make it a formal entry requirement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 years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since the last dose</a:t>
            </a:r>
            <a:pPr indent="0" marL="0">
              <a:lnSpc>
                <a:spcPct val="120000"/>
              </a:lnSpc>
              <a:buNone/>
            </a:pPr>
            <a:r>
              <a:rPr lang="en-US" sz="1500" dirty="0">
                <a:solidFill>
                  <a:schemeClr val="tx2"/>
                </a:solidFill>
                <a:latin typeface="+mn-lt" pitchFamily="34" charset="0"/>
                <a:ea typeface="+mn-lt" pitchFamily="34" charset="-122"/>
                <a:cs typeface="+mn-lt" pitchFamily="34" charset="-120"/>
              </a:rPr>
              <a:t>: threshold above which an exceptional booster is weighed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SOURCES REPORT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vaccinees</a:t>
            </a:r>
            <a:pPr indent="0" marL="0">
              <a:lnSpc>
                <a:spcPct val="120000"/>
              </a:lnSpc>
              <a:buNone/>
            </a:pPr>
            <a:r>
              <a:rPr lang="en-US" sz="1500" dirty="0">
                <a:solidFill>
                  <a:schemeClr val="tx2"/>
                </a:solidFill>
                <a:latin typeface="+mn-lt" pitchFamily="34" charset="0"/>
                <a:ea typeface="+mn-lt" pitchFamily="34" charset="-122"/>
                <a:cs typeface="+mn-lt" pitchFamily="34" charset="-120"/>
              </a:rPr>
              <a:t>: mild symptoms, headache and low-grade fever (CDC)</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100,000 doses</a:t>
            </a:r>
            <a:pPr indent="0" marL="0">
              <a:lnSpc>
                <a:spcPct val="120000"/>
              </a:lnSpc>
              <a:buNone/>
            </a:pPr>
            <a:r>
              <a:rPr lang="en-US" sz="1500" dirty="0">
                <a:solidFill>
                  <a:schemeClr val="tx2"/>
                </a:solidFill>
                <a:latin typeface="+mn-lt" pitchFamily="34" charset="0"/>
                <a:ea typeface="+mn-lt" pitchFamily="34" charset="-122"/>
                <a:cs typeface="+mn-lt" pitchFamily="34" charset="-120"/>
              </a:rPr>
              <a:t>: anaphylaxis cases among U.S. travelers (CDC)</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100,000 doses</a:t>
            </a:r>
            <a:pPr indent="0" marL="0">
              <a:lnSpc>
                <a:spcPct val="120000"/>
              </a:lnSpc>
              <a:buNone/>
            </a:pPr>
            <a:r>
              <a:rPr lang="en-US" sz="1500" dirty="0">
                <a:solidFill>
                  <a:schemeClr val="tx2"/>
                </a:solidFill>
                <a:latin typeface="+mn-lt" pitchFamily="34" charset="0"/>
                <a:ea typeface="+mn-lt" pitchFamily="34" charset="-122"/>
                <a:cs typeface="+mn-lt" pitchFamily="34" charset="-120"/>
              </a:rPr>
              <a:t>: post-vaccination neurologic disease, YEL-AND (CDC)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CAUTION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decision, and when to make it, belongs to an authorized clinic.</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That matters most for pregnancy, breastfeeding, age above 60, and a weakened immune system — cases the sources say need to be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weighed one by one, not decided alone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CERTIFICATE'S LIFESPAN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Vaccination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certificate isn't valid yet</a:t>
            </a:r>
            <a:endParaRPr lang="en-US" sz="1400" dirty="0"/>
          </a:p>
        </p:txBody>
      </p:sp>
      <p:sp>
        <p:nvSpPr>
          <p:cNvPr id="6" name="Shape 4"/>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Day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certificate becomes valid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For life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 expiry, for the vaccinated person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the WHO and CDC, how many doses are needed for protection that lasts a lifetime?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single dose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Two doses one month apart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One dose every year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recaplica.com/en/civics/yellow-fever-vaccine/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WHO · CDC · Ordine dei Medici di Parma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Yellow Fever Vaccine: When It's Needed and How It Works — Recap</dc:title>
  <dc:subject>PptxGenJS Presentation</dc:subject>
  <dc:creator>Recaplica</dc:creator>
  <cp:lastModifiedBy>Recaplica</cp:lastModifiedBy>
  <cp:revision>1</cp:revision>
  <dcterms:created xsi:type="dcterms:W3CDTF">2026-09-27T19:45:12Z</dcterms:created>
  <dcterms:modified xsi:type="dcterms:W3CDTF">2026-09-27T19:45:12Z</dcterms:modified>
</cp:coreProperties>
</file>