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deepfake is audio or video content that artificial intelligence creates or alters to make fake images or words look real.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More and more often, looking isn't enough to answer. A deepfake exists specifically to give a false impression of authenticity, which is the exact criterion the EU AI Act uses to define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Europol Innovation Lab report, published April 28, 2022, describes generative adversarial networks as a great leap in the quality and accessibility of deepfake technology. Since 2023, tools such as Stable Diffusion, Sora, and Runway Gen-3 have largely replaced GANs. Since August 2, 2026, the AI Act has required labeling deepfakes shared with the public.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January 2024, an employee at a Hong Kong engineering firm transferred $25 million after a video call in which every colleague present, including the chief financial officer, was a deepfake. Analysts believe these were likely pre-recorded clips, not an AI responding live.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cues that once gave away a synthetic voice, breathing, pauses, unnatural intonation, have nearly disappeared. Automated detection tools also lag behind the techniques used to create deepfakes.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2022 Europol report also lists online harassment, extortion, document fraud, non-consensual material, child sexual exploitation, and manipulation of electronic evidence, alongside disinformation.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UNESCO describes the relationship between deepfake creation and detection as an arms race that detectors tend to lose. That's why practical steps matter, a family code word for suspicious calls, or the "prove you're live" technique, asking the other person for an unplanned physical gesture.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since August 2, 2026 (Article 50 of the AI Act), with a lighter exception for works that are clearly artistic, satirical, or fictional. Second question for the class: what precaution would you use to check a suspicious video call?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site also has the full sources and practical steps for checking a suspicious piece of content.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Deepfake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 and how to spot one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EYE TEST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976878" y="2474824"/>
            <a:ext cx="113659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that video real?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FOUR STOPS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deceives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Other misuses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spot it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 is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technical definition, three criteria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TECHNIQUE, IN THREE STOPS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Europol report on deepfakes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GANs give way to diffusion models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Labeling required under the AI Act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deceives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real scam, millions lost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DEEPFAKE TALLY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dollars, lost in January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By a Hong Kong company, deceived by a video call with colleagues rebuilt by AI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53%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experts, in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Named AI-generated disinformation among the most severe global risks, per the World Economic Forum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46%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fraud experts, in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Had encountered synthetic identity fraud, according to a survey cited by UNESCO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MYTH TO BUST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Ears aren't enough anymore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testing, listeners mistake the cloned voice for the real one almost every time: the ear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longer catches the difference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Other misuses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Beyond disinformation, more risks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JUST FALSE NEWS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Fraud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Stolen identities, deceived companies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Hong Kong case, January 2024, $25 million lost in one video call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Non-consensual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Made without consent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2022 Europol report lists it among the most common criminal uses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Disinformation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Sways public opinion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World Economic Forum named it the most severe global risk in 2024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spot it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limits of eyes and tools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WHO'S WINNING THE RACE?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human ear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VIDEO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Struggles with fine detail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VOICE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longer reliable, since 2025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Automated tools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SPEED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Always a step behind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COVERAGE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None is definitive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Neither one is enough alone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Since when has the EU AI Act required labeling a deepfake?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Since August 2, 2026, except for works that are clearly artistic or satirical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Under an absolute ban on all synthetic content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for public agencies, never for private individuals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 THE SITE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Recap, with Myths, Quiz, and Concept Map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recaplica.com/en/civics/what-is-a-deepfake/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Europol Innovation Lab · UNESCO · World Economic Forum · European Commission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a Deepfake? How It Works and How to Spot One — Recap</dc:title>
  <dc:subject>PptxGenJS Presentation</dc:subject>
  <dc:creator>Recaplica</dc:creator>
  <cp:lastModifiedBy>Recaplica</cp:lastModifiedBy>
  <cp:revision>1</cp:revision>
  <dcterms:created xsi:type="dcterms:W3CDTF">2026-09-20T19:29:31Z</dcterms:created>
  <dcterms:modified xsi:type="dcterms:W3CDTF">2026-09-20T19:29:31Z</dcterms:modified>
</cp:coreProperties>
</file>