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United Nations adopted a list of rights meant to apply to every human being, in every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answer came from the United Nations: an international committee wrote a list of 30 rights meant for every human being, not just the citizens of one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historical context, the adoption in Paris in 1948, the line between declaration and treaty, and the legal legacy of the decades that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Commission met for the first time in 1947 and finished the whole text in under two years, a short span given the diversity of its 18 members.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also included Peng Chung Chang as vice-chairman and John Humphrey, who prepared the initial blueprint the others built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Assembly adopted the text through resolution 217 A, meeting in Paris on 10 December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preamble has seven clauses, the body 30 articles; in 1966 two International Covenants, in force since 1976, turned much of that language into legal obligations for the states that ratified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is not signed or ratified by any state: it is a shared reference, not an obligation. The 1966 Covenants take up many of its rights and make them binding on the states that ratify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causes confusion, but these are different texts, by different authors, more than a century and a half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Nations describes it as the most translated document in the world, and says it has inspired more than 80 human rights treaties and declarations, plus numerous regional conventions, domestic laws and constitutional provisions.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30, preceded by a preamble. Second question: which article opens the text with the idea that every human being is born free and equal in dignity? (Answer: Article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entire structure and the most common myths about the Declaration.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Universal Declaration of Human Rights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text born out of the wreckage of the Second World War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2161896" y="2843632"/>
            <a:ext cx="33455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rights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apply to everyone?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followed the war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day it was adopted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Rights and limits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since then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Why it followed the war</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postwar years to a shared pledge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THE DRAFTING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first meeting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UN Commission on Human Rights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 of the Commission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different political, cultural and religious backgrounds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fewer than</a:t>
            </a:r>
            <a:pPr indent="0" marL="0">
              <a:lnSpc>
                <a:spcPct val="120000"/>
              </a:lnSpc>
              <a:buNone/>
            </a:pPr>
            <a:r>
              <a:rPr lang="en-US" sz="1500" dirty="0">
                <a:solidFill>
                  <a:schemeClr val="tx2"/>
                </a:solidFill>
                <a:latin typeface="+mn-lt" pitchFamily="34" charset="0"/>
                <a:ea typeface="+mn-lt" pitchFamily="34" charset="-122"/>
                <a:cs typeface="+mn-lt" pitchFamily="34" charset="-120"/>
              </a:rPr>
              <a:t>: to draft the entire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LED THE DRAFTING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Eleanor Roosevelt</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Chair of the drafting committee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Recognized as the driving force behind the Declaration's adoption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René Cassin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Author of the first draft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French jurist who wrote the document's opening text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Charles Malik</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Committee rapporteur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Lebanese diplomat who oversaw the final wording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day it was adopted</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vote, zero objections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MEETING TO THE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Commission on Human Rights begins its work</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text is finished after under two years of work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December 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Adopted in Paris, no votes against, eight abstentions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PREAMBLE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Clauses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premises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Explain why the Declaration is needed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BODY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Articles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List the rights, one by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FOLLOW-UP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Covenants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from 1966</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Made many of the principles enforceable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Rights and limits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line between pledge and duty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DECLARATION OR TREATY?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Declaration (1948)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Political and moral pledge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direct obligation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50" b="1" dirty="0">
                <a:solidFill>
                  <a:schemeClr val="accent1"/>
                </a:solidFill>
                <a:latin typeface="+mj-lt" pitchFamily="34" charset="0"/>
                <a:ea typeface="+mj-lt" pitchFamily="34" charset="-122"/>
                <a:cs typeface="+mj-lt" pitchFamily="34" charset="-120"/>
              </a:rPr>
              <a:t>International Covenants (1966)</a:t>
            </a:r>
            <a:endParaRPr lang="en-US" sz="17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treaty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Binding on those who ratify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the 1966 Covenants, in force since 1976, made these rights legally enforceable.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SAME DECLARATION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Two documents, two different centuries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Declaration of the Rights of Man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1789 and the French Revolution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Universal Declaration of Human Rights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1948 and the United 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Second World War.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changed since then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legacy of the 1948 text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languages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been translated into, according to the UN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treaties and declarations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inspired, according to the United Nations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articles make up the Universal Declaration of Human Rights?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30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50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WANT TO KNOW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recaplica.com/en/civics/universal-declaration-of-human-rights/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United Nations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Declaration of Human Rights: What It Is and How It Works, Explained — Recap</dc:title>
  <dc:subject>PptxGenJS Presentation</dc:subject>
  <dc:creator>Recaplica</dc:creator>
  <cp:lastModifiedBy>Recaplica</cp:lastModifiedBy>
  <cp:revision>1</cp:revision>
  <dcterms:created xsi:type="dcterms:W3CDTF">2026-09-27T21:23:54Z</dcterms:created>
  <dcterms:modified xsi:type="dcterms:W3CDTF">2026-09-27T21:23:54Z</dcterms:modified>
</cp:coreProperties>
</file>