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Unfair competition is the legal term for dishonest conduct between businesses competing in the same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Slavish imitation protects a product's distinctive features from the risk of confusion, regardless of any patent.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whole article exists to keep competing businesses fair with each other, preventing a company from gaining an edge through methods contrary to commercial ethics.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Offering better commercial terms is lawful competition; using confidential information from the former employer is what makes the conduct unfair.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Parasitic competition is a category built by the courts on the general clause of Article 2598 no.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Poaching is inducing resignations with the intent to harm the rival company; it must be distinguished from simply hiring staff that comes from a competitor, which stays lawful.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ban in Article 2598 no. 1 protects professional fairness between competitors, so it applies even when there is no registered patent.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one: hiring alone is lawful, it becomes unfair only with inducement to resign or the use of confidential data. Second question for the class: which category of Article 2598 covers cases the law does not list explicitly?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lists the typical cases under Article 2598 of the Italian Civil Code with practical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Unfair Competition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common cases under Article 2598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59358" y="2843632"/>
            <a:ext cx="18937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copying a product without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patent always legal?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2598 of the Italian Civil Code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Customer diversion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Slavish and parasitic copying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disloyal employee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Text and purpose of Article 2598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groups of prohibited acts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GROUPS SET OUT BY THE RULE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Acts of confusion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2598 no. 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Includes slavish imitation of a competitor's products.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Denigration, merits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2598 no. 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Discrediting judgments about a rival or merits claimed unfairly.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General clause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Art. 2598 no.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other means contrary to professional fairness.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Customer diversion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 between lawful and unlawful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FORMER EMPLOYEE, TWO DIFFERENT PATHS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Stays lawful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Offer better prices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USING WHAT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Their own skills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Becomes unfair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 customers systematically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USING WHAT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Confidential data from the former employer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Courts look at the conduct kept up over time, more than one lost customer.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Slavish and parasitic copying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single product to an entire strategy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BUILT ON THE GENERAL CLAUSE AND ON DISTINCTIVE SIGNS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Slavish imitation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product's forms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Exact copying that confuses consumers about the source.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Parasitic competition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continuous imitation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Copies a competitor's entire business strategy, piece by piece.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Denigration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discrediting judgments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Spreads news capable of discrediting a competitor.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disloyal employee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hiring to poaching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HIRING TO A CUSTOMER TAKEN AWAY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Poaching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Triggered by inducement to resign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employee leaves the company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hiring elsewhere, on its own, is lawful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Joins a competing business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 starts one of their own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Systematically wins over the former employer's customers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where unlawful diversion begins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a patent, copying a product is always legal.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Slavish imitation protects a product's distinctive features from the risk of confusion,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regardless of any patent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company hires a professional who worked for a competitor: is that unfair competition?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 its own it's lawful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signed within a month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cases again and take the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recaplica.com/en/civics/unfair-competition/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Brocardi.it · La Legge per Tutti · Treccani · Studio Cataldi · Picozzi &amp; Morigi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Unfair Competition: What It Is and Common Cases — Recap</dc:title>
  <dc:subject>PptxGenJS Presentation</dc:subject>
  <dc:creator>Recaplica</dc:creator>
  <cp:lastModifiedBy>Recaplica</cp:lastModifiedBy>
  <cp:revision>1</cp:revision>
  <dcterms:created xsi:type="dcterms:W3CDTF">2026-10-11T04:25:37Z</dcterms:created>
  <dcterms:modified xsi:type="dcterms:W3CDTF">2026-10-11T04:25:37Z</dcterms:modified>
</cp:coreProperties>
</file>