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Decree 36/2021 gave amateur sports work its own rulebook, apart from a generic co.co.co.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actual relationship: the decree keeps both paths open, and the self-employed one is often a co.co.co.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Staying under 24 hours a week, competitions aside, triggers the presumption that the contract is a co.co.co. It is not a fixed rule: it can still be rebutted.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Decree 36/2021 keeps the two roles apart: only the technical sports worker gets the 24-hour presumption of self-employment.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Professionals qualified outside sport do not fall into the sports worker category, even when they work in a sports setting.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15,000-euro tax threshold applies to any amateur sports contract type. IRAP, which the club pays rather than the worker, has a separate 85,000-euro threshold.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where people trip up most often: the tax threshold looks at yearly pay, whatever the contract.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Above 5,000 euros a year, adding up pay from every ASD and SSD, contributions apply only to the amount above the threshold — a deductible allowance: two-thirds falls on the club, one-third on the worker.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transitional relief halves the base used to calculate pension contributions, until December 31, 2027: the future pension built on that share will be proportionally lower.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second one: it is a rebuttable presumption. Second question for the class: which pay threshold triggers the contribution requirement?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Myths, Quiz and FAQ sections with more real-world cases.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sports collaboration contract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work is structured at an Italian ASD or SSD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DECREE 36/2021 ASKS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75734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an ASD coach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self-employed or employed?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REQUIREMENTS TO CONTRIBUTIONS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Requirements of the sports co.co.co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 of relationship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Pay, tax and contributions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administrative role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requirements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Hours, coordination, presumption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24 HOURS A WEEK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Ongoing work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Competitions not counted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Technical coordination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Following federation rules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Co.co.co presumption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Rebuttable, not automatic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CLUB, TWO DIFFERENT CONTRACTS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Technical sports co.co.co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Instructors, coaches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24-hour presumption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Administrative co.co.co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Office staff, management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37 of the decree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presumption applies to one of these roles, not the other.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type of relationship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Self-employed, employee, excluded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FALLS OUTSIDE THE CATEGORY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Sports physician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Qualified outside sport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sports worker in the technical sense, even when working at a sports venue.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Physiotherapist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Qualified outside sport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exclusion as the sports physician, under Decree 36/2021.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Volunteer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Flat-rate expense refunds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400 euros a month, added to sports pay when checking the tax threshold.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Pay and tax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15,000-euro threshold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15,000 EUROS FOR TAX, 85,000 FOR IRAP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tax threshold in 2026, any contract type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Agenzia delle Entrate, Circular 7/E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IRAP threshold borne by the club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Applies to all amateur sports co.co.co arrangements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POINT THAT TRIPS PEOPLE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15,000-euro threshold does not depend on contract type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applies to self-employment, co.co.co and even employee status, according to Agenzia delle Entrate.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contributions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from 5,000 euros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5,000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 year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Added across every ASD/SSD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24-27.03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IVS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Depends on other coverage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SPLIT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2/3 - 1/3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Club and worker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transitional relief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Half the pay, until 2027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UNTIL DECEMBER 31, 2027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taxable pay used for pension contributions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INPS, Circular 88 of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co.co.co presumption under 24 hours an automatic rule?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 is automatic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 can be rebutted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employees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UP, THE GENERIC CO.CO.CO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about the generic co.co.co too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recaplica.com/en/civics/co-co-co-contract-italy/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Ministry of Labour · 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Collaboration Contract in Italy: Rules, Pay and Tax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