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words sociology uses with a precise meaning, different from how we use them in everyday speech.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a student is already, on the same day, a daughter, a neighbor and an employee: that bundle is the role-set sociologist Robert Merton described in 1957.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Ascribed status is not chosen, such as being someone's child or the sex a person is born with; achieved status comes from a choice or an outcome, such as dropping out of school or becoming a self-made millionaire.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role is the pattern of behavior both sides recognize as representative of a person's status: no written contract, just a shared expectation.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single status, like student, already activates a whole set of linked roles: it is the role-set sociologist Robert Merton described in 1957.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Role strain is different: it is the overload of a single role. A parent's duties alone — cooking, cleaning, driving, solving everyday problems — can already fill a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Nearly a century later, it is still where sociology textbooks often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being someone's child: ascribed status is not chosen, it comes with birth or condition. Second question for the room: which of your own statuses are ascribed, and which are achieved?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 and flashcards on the page review ascribed status, achieved status, role, and role-set.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status and role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mean, and how they differ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2106016"/>
            <a:ext cx="40065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different roles 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hold on a single day?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THIS RECAP COVERS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status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role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roles collide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idea nearly a century old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status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Rank, duties, benefits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BIRTH, OR A PERSONAL OUTCOME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Ascribed status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Comes with the person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Child, age, sex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Achieved status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Comes from choices or outcomes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Education, career, nurse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both apply to the same person.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STATUS TO EXPECTED BEHAVIOR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position held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Expectation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others expect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recognized behavior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role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is expected from whoever holds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STUDENT'S ROLE-SET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Student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class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Follows lectures, in the same day she is also a daughter and an employee.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Daughter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home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role arrives together with the status, not chosen on its own.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Employee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work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Different hours and duties, in the same day of the same person.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roles collide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Overload, or incompatibility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STUDYING AND WORKING, THE SAME WEEK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Role conflict comes from two incompatible roles, not from one overloaded role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happens when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roles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demand incompatible things at the same time, such as university lectures and shifts from a full-time job.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idea nearly a century old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Since 1936, still cited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1936, IN ONE BOOK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line between ascribed and achieved status is nearly a century old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Anthropologist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Ralph Linton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drew it in 1936, in the book he considered his main contribution to the discipline, The Study of Man.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EXAMPLE TO RECOGNIZE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of these is an example of ascribed status?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Being someone's child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Becoming a self-made millionaire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Dropping out of school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status and role with the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recaplica.com/en/civics/social-status-and-role/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Boundless Sociology · EBSCO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Status: Definition and How It Shapes Social Role — Recap</dc:title>
  <dc:subject>PptxGenJS Presentation</dc:subject>
  <dc:creator>Recaplica</dc:creator>
  <cp:lastModifiedBy>Recaplica</cp:lastModifiedBy>
  <cp:revision>1</cp:revision>
  <dcterms:created xsi:type="dcterms:W3CDTF">2026-10-11T04:25:37Z</dcterms:created>
  <dcterms:modified xsi:type="dcterms:W3CDTF">2026-10-11T04:25:37Z</dcterms:modified>
</cp:coreProperties>
</file>