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movement of a person, or a group, from one social position to another: not a move between cities, but between classes.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2026 ISTAT annual report, among people born between 1980 and 1994, 27.1% move down a social class and 25.1% move up: for the first time, downward mobility overtakes upward mobility.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Institutions such as schools, the army, the church and professional organizations act as channels that let people move from one social stratum to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Social mobility splits into horizontal and vertical, and vertical mobility splits further into upward and downward.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Intragenerational mobility concerns a person's own path through life; intergenerational mobility compares a person's position with their parents'.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kinds of capital, economic, cultural, human and social, can each play a part in opening the way to social mobility.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2026 ISTAT annual report, among workers born between 1980 and 1994, downward mobility overtakes upward mobility for the first time: throughout the 20th century it had been the other way around.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OECD, the average OECD country needs about four or five generations for children born in the lowest income decile to reach average income; Nordic countries need about two, continental Europe needs four to six.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people born between 1980 and 1994, 27.1% are, at age 30, in a lower occupational class than their parents, against 25.1% who move up: throughout the 20th century, upward mobility had prevailed.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False: according to the OECD, Nordic countries need about two generations to reach average income, against four to six in continental Europe. Follow-up question for the class: what factors might explain this gap between equally wealthy countries?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in the article review directions, generations, and the ISTAT and OECD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Mobility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rises, who falls, and why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15288" y="3212440"/>
            <a:ext cx="9454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Compared with their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parents, do more people rise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 fall?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DEFINITION, FORMS, DRIVERS, DATA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social mobility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data, in Italy and worldwide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social mobility is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movement between social positions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CHANNELS OF MOBILITY, ACCORDING TO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School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 and qualifications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Offers a path to other social positions, mainly through education.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Changing job or sector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new job, or a marriage, can move a person up or down.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Organizations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Army, church, associations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notes these have historically opened passages between social strata, with weight that shifts from era to era.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forms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and down, or sideways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DIRECTIONS MOBILITY CAN TAKE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Upward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Moving up a social class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higher position than the starting point, often with a better job.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Downward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Moving down a social class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lower position than the starting point.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Horizontal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level, different spot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position at the same social level, neither up nor down.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 POINT CHANGES THE NAME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Intergenerational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COMPARED WITH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Parents' social position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factory worker's child becomes a doctor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Intragenerational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COMPARED WITH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One's own starting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person's status changes over their career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axes for looking at the same move.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resources that open the 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MOBILITY, ACCORDING TO A SOCIOLOGY TEXTBOOK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capital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 resources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Money, property and income available to the family.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 capital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 and know-how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Qualifications, skills and habits passed on within the family.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Human/social capital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and connections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 abilities and a network of contacts useful for reaching new positions.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data, in Italy and worldwide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much people really move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BALANCE TIPS, ACCORDING TO 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27.1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downward mobility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1980-1994 cohort, at age 30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25.1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upward mobility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same cohort, lower for the first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NORDIC COUNTRIES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elevator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generations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reach average income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AVERAGE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typical country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generations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reach average income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CONTINENTAL EUROPE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Slow elevator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generations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reach average income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REVERSAL, ACCORDING TO ISTAT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first time, the risk of falling in Italy outweighs the risk of rising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Throughout the 20th century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 the other way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upward mobility was the dominant direction, according to ISTAT.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WEALTHY-COUNTRY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it true that social mobility is the same in every wealthy country?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True, as long as the country is developed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False, it varies a lot even among OECD countries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True, but only within Europe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social mobility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recaplica.com/en/civics/social-mobility/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ISTAT · Treccani · OECD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Mobility: How People Move Up and Down in Society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