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Introduction: what secularization is and why it's not the same thing as secularism.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2024 Pew data, individual secularization varies enormously from country to country, and in these four countries 95% or more of adults stay in the religious group they started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separates the sacred from the profane in 1912. The 2024 Pew data show very different levels of individual secularization across countries, such as Sweden and South Korea.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forms of secularization don't always move together: a country can shift a lot on one of them and little on the other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Weber and Durkheim read the phenomenon from different angles, around the turn of the twentieth century; Peter Berger, in 1999, opens the discussion that follows about desecularization.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Pew Research Center, in 2024 the share of adults who leave their childhood religion reaches 50% in South Korea, while in four countries 95% or more stay in the religious group they started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 Berger, the sociologist who coined the term desecularization in 1999, partly revises his position sixteen years later: a sign of how open the debate remains.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institutional, cultural, and individual. Second question for the class: which of the three forms do you think your own country has changed the most 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invite the audience back to the full Recap for the quiz, flashcards, and FAQ.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Secularization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decline of religion's social influence means, and how it varies from country to country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INDIA, ISRAEL, NIGERIA, AND THAILAND,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6994" y="1737208"/>
            <a:ext cx="43206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almost no adult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leave the religion they grew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 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DEFINITION TO THE 2024 FIGURES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secularization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classical theories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global data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AND THE 2024 PEW DATA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sacred and profane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Durkheim's distinction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all adults in Sweden,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Raised Christian, then atheist or agnostic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in South Korea,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Adults who left their childhood religion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INSTITUTIONAL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Religious groups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Lose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meaning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active, no longer religious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country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Shifts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culture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Example: the Pledge of Allegiance, US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person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Changes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faith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figure Pew measures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WEBER TO BERGER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disenchantment of the world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Modern rationalization and religion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Sacred and profane, 1912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framework for reading the decline of the sacred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Berger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Desecularization, 1999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 the debate after Weber and Durkheim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INDIVIDUAL SECULARIZATION, 2024 PEW DATA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 share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COUNTRIES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Israel, Nigeria, Thailand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95% or more stay in their religion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share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COUNTRIES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Korea, Netherlands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50% and 36% switched affiliation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Pew measures 95% staying in one country and 50% leaving in another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1999 TO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Berger revisits his own theory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1999 he says the classical theory of secularization has been disproved by the facts; in 2015 he says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wasn't entirely wrong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which three levels does secularization show up?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Institutional, cultural, and individual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Economic, political, and military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National, regional, and local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to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recaplica.com/en/civics/secularization/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Research Starters · Stanford Encyclopedia of Philosophy · Pew Research Center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Secularization: Definition, Theories, and How It Shapes Society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