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Presentation based on the Recaplica Recap "Surviving Spouse's Right of Habitation in Italy."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surviving spouse, thanks to a right that Article 540 of the Italian Civil Code grants by law, regardless of who legally owns the house.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kicks in automatically by operation of law, under Article 540, second paragraph, of the Italian Civil Code, with no one needing to create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spouse has full use of the house; the heirs keep only its underlying value as bare owners, for as long as the right of habitation lasts.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general right of habitation, under Articles 1021 and following of the Italian Civil Code, can be set up by anyone through a contract, a will, or adverse possession, with no tie to marriage.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Law 76 of 2016, Article 1, paragraph 42, as clarified by the Italian Revenue Agency's ruling on interpello no. 37 of 2018.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surviving cohabitant is neither an heir nor a legatee, and their right does not appear in the estate's inheritance filing (Italian Revenue Agency, interpello no. 37 of 2018).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Law 160 of 2019, Article 1, paragraph 743: the person liable for IMU is the holder of the real right of habitation over the property.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Italian Supreme Court of Cassation, decision no. 4092 of 2023 (headnote): the right of habitation under Article 540 of the Italian Civil Code remains enforceable against a creditor who has seized full ownership of the inherited asset.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Correct answer: the surviving spouse, because they hold the real right of habitation under Law 160 of 2019. Second question for the class: why doesn't a surviving unmarried cohabitant appear in the estate's inheritance filing?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includes the common myths, the quiz, and the sources cited in full.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Surviving Spouse's Right of Habitation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Italian law says, and how it differs from usufruct and cohabitation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QUESTION ABOUT INHERITANCE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00654" y="1737208"/>
            <a:ext cx="30247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can keep living in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family home after a spouse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dies, under Italian law?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RIGHT OF HABITATION, IN THREE STEPS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is and how it arises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compares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Practical questions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is and how it arises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Article 540 reserve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RIGHT ARISES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spouse dies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estate opens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right arises on its own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legal act needed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house, two claims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separate rights over 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COVERS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surviving spouse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GETS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 of the house and its furniture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HOW LONG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life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heirs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ownership, without use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EVENTUALLY BECOME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 owners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heirs keep ownership, but only the spouse can live there.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compares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Against the general right and cohabitation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EACH RIGHT ARISES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Spouse's right, Art. 540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law, at the estate's opening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LASTS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life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General right, Art. 1021-1026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contract or will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APPLIES 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anyone, not just a spouse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spouse's right arises by law, not by contract.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THE SAME RIGHT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surviving partner's right isn't the same as a spouse's.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Law 76 of 2016 grants them a personal, temporary right, not a lifelong property right like a spouse's.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SPOUSE AND COHABITANT COMPARED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Surviving spouse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property right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lifelong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Unmarried cohabitant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 right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years, up to 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an estate, only the spouse's right counts.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Practical questions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Property tax and creditor claims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PAYS THE PROPERTY TAX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Spouse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holder of the right of habitation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pays IMU on the house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Heirs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bare owners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not liable for tax on this property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2023 RULING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Seizing the house does not wipe out the spouse's right.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creditor who seizes full ownership ends up reaching only the bare ownership,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the spouse's right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PROPERTY TAX QUESTION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has to pay property tax on the house where the surviving spouse lives?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surviving spouse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bare-owner heirs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 one; the property is always exempt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recaplica.com/en/civics/right-of-habitation-surviving-spouse/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Civil Code · Italian Revenue Agency · Supreme Court of Cassation · Law 160/2019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Surviving Spouse's Right of Habitation in Italy: What It Is and How It Works — Recap</dc:title>
  <dc:subject>PptxGenJS Presentation</dc:subject>
  <dc:creator>Recaplica</dc:creator>
  <cp:lastModifiedBy>Recaplica</cp:lastModifiedBy>
  <cp:revision>1</cp:revision>
  <dcterms:created xsi:type="dcterms:W3CDTF">2026-10-11T04:25:37Z</dcterms:created>
  <dcterms:modified xsi:type="dcterms:W3CDTF">2026-10-11T04:25:37Z</dcterms:modified>
</cp:coreProperties>
</file>