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Retention of title, art. 1523 c.c., lets a seller in an installment sale keep ownership of the goods until the buyer pays the last installment.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buyer takes delivery and uses the goods right away, but isn't yet the owner: ownership stays with the seller until the balance is settled.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text of article 1523 c.c.: it sets both the rule on ownership, which stays with the seller, and the rule on risk, which passes to the buyer from delivery.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delivery the buyer uses the goods and carries the risk; the seller stays the owner for the whole installment period; only the final installment moves ownership to the buyer.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an ordinary sale, ownership passes with the agreement itself. In a sale with retention of title, the contract is still binding from the start, but ownership passes only with the last installment: an exception to that general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1524 c.c. says the retention of title binds the buyer's creditors only if it is recorded in a written document with a date provably earlier than the seizure.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1525 c.c. shields the buyer from disproportionate terminations: missing a single installment, if it does not exceed one-eighth of the price, does not terminate the contract, and this protection cannot be overridden by agreement.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termination happens because of the buyer's default, the seller must return the installments collected, but is entitled to a fair fee for the use the buyer made of the goods.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contract is not terminated: article 1525 c.c. rules out termination when the unpaid installment does not exceed one-eighth of the price, and this protection cannot be overridden by agreement. Follow-up: under article 1524 c.c., what does the seller need to make the reservation count against the buyer's creditors?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Retention of title, art. 1523 c.c., delays ownership to the last installment; risk still passes to the buyer at delivery; the reservation binds creditors only with a dated written document; an installment under one-eighth of the price does not terminate the contract.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Retention of Title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clause that pushes ownership past the last installment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WAY IN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41573" y="1737208"/>
            <a:ext cx="15685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really owns goods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bought on installments,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last one is paid?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1523 c.c.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carries the risk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Protecting the seller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Protecting the buyer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1523 c.c.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baseline rule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629920" y="2154276"/>
            <a:ext cx="5522468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buyer acquires ownership of the goods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payment of the final installment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1523 C.C., QUOTED VIA BROCARDI.IT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PLAYS OUT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4805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Risk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shifts to the buyer here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Delivery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buyer takes the goods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Installments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seller stays owner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installment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ownership passes to the buyer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carries the risk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Delivery and ownership split apart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SIDE BY SIDE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Ordinary sale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ownership passes immediately, at signature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the buyer right away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 retention of title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ownership conditional on full payment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the buyer from delivery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transfer of ownership shifts, not the contract's validity.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Protecting the seller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against creditors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SELLER IS SHIELDED FROM THE BUYER'S CREDITORS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Written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a provable date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earlier than any seizure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Binding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creditors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only under these conditions, otherwise the reservation doesn't count against them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Protecting the buyer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limit on termination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LIMIT ON TERMINATION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unpaid installment isn't enough to end the contract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it is worth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one-eighth of the price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or less, the contract stands: the parties cannot override this threshold.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THE CONTRACT IS TERMINATED FOR NON-PAYMENT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Refund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installments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to the buyer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Fair fee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the seller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the buyer's use of the goods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unpaid installment is worth one-tenth of the price. Is the contract terminated?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always, regardless of the amount unpaid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because the installment does not exceed one-eighth of the price: the parties cannot override this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 contract can never be terminated for non-payment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recaplica.com/en/civics/retention-of-title/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Brocardi.it · Diritto.it · Studio Cataldi · Egregio Avvocato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Retention of Title: What It Is and How It Works in Italian Law — Recap</dc:title>
  <dc:subject>PptxGenJS Presentation</dc:subject>
  <dc:creator>Recaplica</dc:creator>
  <cp:lastModifiedBy>Recaplica</cp:lastModifiedBy>
  <cp:revision>1</cp:revision>
  <dcterms:created xsi:type="dcterms:W3CDTF">2026-10-11T04:25:36Z</dcterms:created>
  <dcterms:modified xsi:type="dcterms:W3CDTF">2026-10-11T04:25:36Z</dcterms:modified>
</cp:coreProperties>
</file>