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asset that belongs to you feels obvious, but the law draws a precise line between where your right ends and everyone else's interest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philosophical question: the answer is written into the Civil Code and the Constitution, in two verbs and a handful of precise limits.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the civil-law definition, move through Article 42 of the Constitution, reach expropriation, and close with the international foundation.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reference civil-law definition: two verbs, use and dispose, closed by a clause that pulls in every limit the law sets, including the constitutional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paragraphs read in sequence: first the split between public and private property, then the social function as a condition of the guarantee, finally expropriation as the outer limit, never without compensation.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beneficiary isn't always the state: Article 1 of the expropriation code covers action 'also in favor of private parties,' for instance when a private company builds a project of public utility.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 either condition and the expropriation doesn't hold up — Article 42, paragraph 3 of the Constitution sets the identical requirement at the constitutional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ECHR Protocol adds a detail the UN Declaration doesn't spell out: a state can control how property is used even to collect taxes, without that counting as deprivation.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one: use and dispose fully and exclusively, but always within the limits of the legal system. Follow-up for the class: which two conditions does Article 834 of the Civil Code require for a legitimate expropriation?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Ownership isn't a single block of rules: it's a bundle that starts in the 1942 Civil Code, runs through the 1948 Constitution, and reaches the international human rights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Property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 and their limits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 OF OWNERSHIP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34485" y="2106016"/>
            <a:ext cx="39294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what you 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reach?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include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the world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include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 and dispose, with limits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843069" y="1559001"/>
            <a:ext cx="4080154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owner has the right to use and dispose of things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and exclusively, within the limits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obligations set by the legal system.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CODE, ARTICLE 832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42 and Civil Code Article 832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42 OF THE ITALIAN CONSTITUTION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Property is public or private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property is guaranteed, but the law sets its limits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can be expropriated for general interest, with compensation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function and expropriation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PARTIES IN AN EXPROPRIATION, UNDER DECREE 327/2001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Expropriated party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out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Whoever held the right, private party or public body.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Authority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the process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administrative authority holding the power to expropriate.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 up with the asset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Whoever the expropriation decree names as its recipient, private or public.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compensation, no legal expropriation.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834 of the Civil Code requires two conditions together: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legal declaration of public interest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payment of fair compensation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the world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 and the European Convention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TREATIES 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 Declaration (1948)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 to own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arbitrary deprivation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Protocol No. 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Peaceful enjoyment of possessions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 regulates use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right, same limit: the state can regulate its use.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832 of the Italian Civil Code, what can the owner of an asset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Use it and dispose of it fully and exclusively, within the limits set by the legal system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Use it with no limit whatsoever, regardless of what the law says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keep it safe, without being able to sell or alter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recaplica.com/en/civics/property-rights/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Art. 42 · Civil Code, Arts. 832 and 834 · Decree 327/2001 · UN, UDHR Art. 17 · ECHR Protocol No. 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Property Rights: What They Are and Their Limits — Recap</dc:title>
  <dc:subject>PptxGenJS Presentation</dc:subject>
  <dc:creator>Recaplica</dc:creator>
  <cp:lastModifiedBy>Recaplica</cp:lastModifiedBy>
  <cp:revision>1</cp:revision>
  <dcterms:created xsi:type="dcterms:W3CDTF">2026-09-30T13:32:10Z</dcterms:created>
  <dcterms:modified xsi:type="dcterms:W3CDTF">2026-09-30T13:32:10Z</dcterms:modified>
</cp:coreProperties>
</file>