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entrance exam for the single-cycle master's degree in Primary Education, LM-85 bis, which qualifies graduates to teach in preschool and primary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CISIA lists the TOLC-SU for the three-year Scienze dell'Educazione degree (L-19), not for the LM-85 bis master's, which uses a single national exam run by the universities.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LM-85 bis degree lasts five years and qualifies graduates to teach in preschool and primary school; entry only requires a five-year diploma, of any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ministerial decree no. 931 of 3 July 2026 and newsistruzione.it, 2026/2027 academic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Breakdown of the 80 questions in the 2026/2027 exam, for a total of 80 questions in 150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increase is 115 places year over year, based on the comparison published by Edunews24 between ministerial decrees no. 598/2025 and no. 992/2026.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lists the TOLC-SU among the tests required by some universities for humanities-area degrees, including the L-19 three-year program, but never mentions it for the LM-85 bis master's degree covered in this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entry requirement, common to every university offering the degree, is a five-year upper-secondary school diploma or an equivalent qualification earned abroad.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score is still tied, the merit ranking then looks at the diploma grade and finally the candidate's 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no, from the myth section of the article. Second question, how many places are on offer for 2026/2027? Answer, 11,937, 115 more than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primary teaching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test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structure of the exam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Entry to a five-year degree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DIPLOMA TO DEGREE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Five-year diploma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type of high school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questions, same date everywhere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Merit 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exam, 2026/2027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Questions, time, minimum score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across three sections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to complete 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score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required to enter the merit ranking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 and logic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section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culture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literary, historical, geographic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 culture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and science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two academic years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PLACES, TWO YEARS COMPARED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11,822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places, 2025/2026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11,605 in Italy/EU, 217 abroad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11,937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places, 2026/2027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11,732 in Italy/EU, 205 abroad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SFP test is not a CISIA TOLC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CISIA's website lists the TOLC-SU only for the three-year Scienze dell'Educazione degree. For the LM-85 bis master's, the exam is a separate one, set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ministerial decree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organized locally, university by university.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Diploma, ranking, tie-breaks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VERSUS REALITY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myth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ASSUMED REQUIREMENT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liceo delle scienze umane diploma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repeated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actual requirement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REQUIREMENT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five-year diploma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admission pages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specific type of high school is required to sit the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CASE OF A TIED SCORE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competence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tie-break criterion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culture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criterion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Scientific culture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criterion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 Formazione Primaria test a CISIA TOLC?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it's the TOLC-SU used for other degree programs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it's a single national exam run by the universities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non-EU candidates resident abroad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recaplica.com/en/civics/primary-education-degree-entrance-test/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Scienze della Formazione Primaria Test: How Italy's Primary Teaching Degree Entrance Exam Works — Recap</dc:title>
  <dc:subject>PptxGenJS Presentation</dc:subject>
  <dc:creator>Recaplica</dc:creator>
  <cp:lastModifiedBy>Recaplica</cp:lastModifiedBy>
  <cp:revision>1</cp:revision>
  <dcterms:created xsi:type="dcterms:W3CDTF">2026-09-22T01:18:36Z</dcterms:created>
  <dcterms:modified xsi:type="dcterms:W3CDTF">2026-09-22T01:18:36Z</dcterms:modified>
</cp:coreProperties>
</file>