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ties two different ideas into one sentence, the form of the state and the source of its power; citizenship is the condition that makes someone part of that state.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Under Article 1 of the Constitution, sovereignty belongs to the people, who exercise it within the forms and limits the Constitution itself sets.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article opens by defining Italy as a democratic Republic founded on labor, then assigns sovereignty to the people, who exercise it through the forms the Constitution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channels the people's power through the institutions the Constitution itself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Law No. 91 of 1992 makes a person a citizen at birth if at least one parent is a citizen, and, as a residual case, if born in Italy to parents who are both unknown or stateless; citizenship by choice covers those who apply while meeting the conditions the law provides.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According to the Stanford Encyclopedia of Philosophy, Rousseau proposed in the Social Contract that the people are a sovereign governing through their own general will, as an alternative to the models of Bodin and Hobbes; in contemporary constitutional government, it is the people governing through a body of law that is sovereign, the version of sovereignty with the widest legitimacy in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Article 1 of the Constitution holds both questions together, while Law No. 91 of 1992 works out the details of only the first one, who is an Italian citizen.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within the forms and limits the Constitution sets, that is, through the institutions it provides. A second question for the class: what is the main rule for becoming an Italian citizen at birth? Answer: jus sanguinis, having at least one citizen parent.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covers where the idea of popular sovereignty comes from and how it connects with citizenship.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 and Citizenship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they mean, explained together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 START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843632"/>
            <a:ext cx="183565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does the state's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power come from?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principle in Article 1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counts as a citizen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citizenship is acquired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the idea comes from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2801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</a:t>
            </a:r>
            <a:endParaRPr lang="en-US" sz="8400" dirty="0"/>
          </a:p>
        </p:txBody>
      </p:sp>
      <p:sp>
        <p:nvSpPr>
          <p:cNvPr id="3" name="Shape 1"/>
          <p:cNvSpPr/>
          <p:nvPr/>
        </p:nvSpPr>
        <p:spPr>
          <a:xfrm>
            <a:off x="4909922" y="1559001"/>
            <a:ext cx="1124407" cy="221894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658368" y="1371600"/>
            <a:ext cx="7498080" cy="18406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Sovereignty belongs to the people,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exercise it within the forms</a:t>
            </a:r>
            <a:endParaRPr lang="en-US" sz="2800" dirty="0"/>
          </a:p>
          <a:p>
            <a:pPr indent="0" marL="0">
              <a:spcAft>
                <a:spcPts val="1215"/>
              </a:spcAft>
              <a:buNone/>
            </a:pPr>
            <a:r>
              <a:rPr lang="en-US" sz="2800" i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and limits of the Constitution.</a:t>
            </a:r>
            <a:endParaRPr lang="en-US" sz="2800" dirty="0"/>
          </a:p>
        </p:txBody>
      </p:sp>
      <p:sp>
        <p:nvSpPr>
          <p:cNvPr id="5" name="Text 3"/>
          <p:cNvSpPr/>
          <p:nvPr/>
        </p:nvSpPr>
        <p:spPr>
          <a:xfrm>
            <a:off x="658368" y="397764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1, ITALIAN CONSTITUTION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FALSE BELIEF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people decide every state law on their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Article 1 has the people exercise sovereignty within the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forms and limits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of the Constitution, that is, through Parliament, elections, and the referendums it provides.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MAIN RULE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sanguinis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citizen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That alone is enough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RESIDUAL CASE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Jus soli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Parent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unknown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Birth on Italian territory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CHOICE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Naturalization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55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Request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filed</a:t>
            </a:r>
            <a:endParaRPr lang="en-US" sz="355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Under the conditions the law sets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HISTORY OF IDEAS ABOUT SOVEREIGNTY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Bodin and Hobbes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sovereign standing above the people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Rousseau, 1762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themselves as a collective sovereign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Contemporary constitutionalism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people governing through a body of law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SIDES OF THE SAME QUESTION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Citizenship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individual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Who belongs to the state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Popular sovereignty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LEVEL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state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ANSWERS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Where its power comes from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One concerns individuals, the other institutions, and both come from the same article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TRY IT YOURSELF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 Article 1 of the Constitution, how does the people exercise sovereignty?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Within the forms and limits the Constitution sets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Directly, on every law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through the President of the Republic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LEARN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recaplica.com/en/civics/popular-sovereignty-and-citizenship/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Normattiva · Treccani · Stanford Encyclopedia of Philosophy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Popular Sovereignty and Citizenship: What They Mean — Recap</dc:title>
  <dc:subject>PptxGenJS Presentation</dc:subject>
  <dc:creator>Recaplica</dc:creator>
  <cp:lastModifiedBy>Recaplica</cp:lastModifiedBy>
  <cp:revision>1</cp:revision>
  <dcterms:created xsi:type="dcterms:W3CDTF">2026-09-25T13:50:20Z</dcterms:created>
  <dcterms:modified xsi:type="dcterms:W3CDTF">2026-09-25T13:50:20Z</dcterms:modified>
</cp:coreProperties>
</file>