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March 14, in schools and science museums around the world, people celebrate a date that the US calendar writes as 3/14, matching pi's first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US date format the month comes before the day, so March becomes 3, and 3/14 echoes 3.14, pi's first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Shaw worked at San Francisco's Exploratorium for 33 years. He described the holiday as belonging to everyone, not to him, saying he was just the one holding the pole.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came up while talking with colleagues, including Ron Hipschman, about mathematical constants.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public celebration also includes a pi shrine and fruit pie and pizza.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documented elements of the annual celebration at San Francisco's Exploratorium.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resolution ties the choice of March 14 to pi's approximation as 3.14 and supports celebrating the day around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Schools run digit-memorization contests, many pizza places and bakeries offer discounts, and MIT often times its admission letters to land on Pi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Larry Shaw, a physicist at San Francisco's Exploratorium. Follow-up for the class: what date format makes the link to 3.14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the holiday; the Recap on pi itself covers the number that inspired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 Day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holiday born from 3.14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MARCH BECOMES 3 IN THE US FORMAT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2437" y="2474824"/>
            <a:ext cx="25229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March 14, exactly?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1988, PUBLIC SINCE 1989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Larry Shaw's idea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holiday grows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Official recognition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celebrated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Larry Shaw's idea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retreat, a hunch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IDEA ARRIVES IN 1988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Larry Shaw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1939-2017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August 12, in the United States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up with Pi Day at the Exploratorium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August 19, after 33 years at the museum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BORN ON THE JOB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 of the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During an Exploratorium staff retreat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at the Exploratorium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long Larry Shaw worked there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holiday grows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staff to the public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MUSEUM TO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Staff-only celebration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 to the public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1:59 p.m. parade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Signs with pi's digits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AT THE PARADE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 shrine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fixture of the celebration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small shrine the crowd gathers around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Birthday for Einstein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Exploratorium tradition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Staff sing happy birthday to Albert Einstein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pun with pi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Fruit pie at the museum, pizza at restaurants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Official recognition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resolution from Congress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CONGRESS VOTES IN 2009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doesn't require anyone to celebrate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March 12, 2009, the US House of Representatives passed H.Res. 224, recognizing March 14 as National Pi Day and encouraging schools to celebrate it, 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non-binding resolution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celebrated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Schools, restaurants, college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SCHOOL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Contests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remembers the most digits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RESTAURANTS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Discounts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Pizza and pie, cheap or free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COLLEGE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letters on March 14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came up with the idea for Pi Day?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Shaw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Albert Einstein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US Congress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REAL NUMBER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 out why pi never ends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recaplica.com/en/science/what-is-pi/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GovInfo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Pi Day? Why It Falls on March 14 — Recap</dc:title>
  <dc:subject>PptxGenJS Presentation</dc:subject>
  <dc:creator>Recaplica</dc:creator>
  <cp:lastModifiedBy>Recaplica</cp:lastModifiedBy>
  <cp:revision>1</cp:revision>
  <dcterms:created xsi:type="dcterms:W3CDTF">2026-10-11T04:25:36Z</dcterms:created>
  <dcterms:modified xsi:type="dcterms:W3CDTF">2026-10-11T04:25:36Z</dcterms:modified>
</cp:coreProperties>
</file>