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Introduction: what mass society is and why it still matters.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sociologists, the answer lies in the mass media together with the social factors that made them possible. That is what this Recap covers.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factors Treccani links to the rise of mass society: population growth, urbanization, mass schooling, wider voting rights, Taylorist-Fordist organization of production.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cites the use of film and radio by the Nazi and fascist regimes as a historical example of their role in mass society, between the two world wars.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hypodermic needle theory pictures the audience as isolated individuals reached one by one. Paul Lazarsfeld instead proposed the two-step flow: the message passes through the mediation of opinion leaders.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different angles on the same phenomenon: the Frankfurt School reads mass culture as a culture industry, Ortega y Gasset reads mass society as the triumph of the average man.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mix-up: for Ortega y Gasset, masses is a concept that cuts across social classes, unrelated to manual labor.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average man, cutting across social classes: Ortega y Gasset does not mean the working class. Second question for the class: which of the factors Treccani cites do you think mattered most where you live?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an invitation to return to the full Recap for the quiz, flashcards and FAQ.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 Media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mass media made a phenomenon born between the 19th and 20th century possible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20TH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80029" y="2843632"/>
            <a:ext cx="39943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what millions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people think together?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 MEDIA AND SOCIAL CRITIQUE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new kind of society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mass media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Theories of effects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Philosophical critiques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new kind of society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 and causes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SEVERAL CAUSES AT ONCE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Crowd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precedent cited by Treccani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factors together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Population, cities, school, vote, factory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price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Conformity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Less autonomy, more manipulation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mass media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radio to the internet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1895 INTO THE 20TH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Totalitarian regimes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Nazism and fascism use film and radio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Bon, The Crowd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1920s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 and film spread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1990s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Satellites and the internet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Theories of effects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hypodermic needle to uses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MESSAGE ARRIVES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Hypodermic needle theory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AUDIENCE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Isolated individuals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and personal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Two-step flow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AUDIENCE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Mediated by opinion leaders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through others' filter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models try to explain how a message reaches an audience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Philosophical critiques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Frankfurt and Ortega y Gasset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CRITICIZED MASS SOCIETY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Horkheimer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Frankfurt Institute, from 1931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Launches the Frankfurt School's research program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Adorno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Horkheimer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Dialectic of Enlightenment, 1947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Ortega y Gasset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Madrid, 1930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Revolt of the Masses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mass man is the average man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Ortega y Gasset,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man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is whoever does not stand out, across every social class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Ortega y Gasset, who is the mass man?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working class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Whoever does not stand out and repeats the generic type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member of a political party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back over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recaplica.com/en/civics/mass-media/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 Media: What They Are — Recap</dc:title>
  <dc:subject>PptxGenJS Presentation</dc:subject>
  <dc:creator>Recaplica</dc:creator>
  <cp:lastModifiedBy>Recaplica</cp:lastModifiedBy>
  <cp:revision>1</cp:revision>
  <dcterms:created xsi:type="dcterms:W3CDTF">2026-10-11T04:25:36Z</dcterms:created>
  <dcterms:modified xsi:type="dcterms:W3CDTF">2026-10-11T04:25:36Z</dcterms:modified>
</cp:coreProperties>
</file>