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legal norm draws its binding force from a legal system, not from a social habit or a moral conviction.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the content of the rule that decides this, but the source it draws force from, the legal system, and the state sanction that follows a breach.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575 of the criminal code punishes 'anyone who causes the death of a man', not an event that already happened, but a hypothetical case valid for the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Enciclopedia Treccani, a norm is conceptually always a command, even when it permits something; enforceability is among the traits cited most often in textbooks, since it is the most visible one once a norm is broken.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Legal and social norms can forbid the same thing, such as stealing or killing; what changes is the source they draw from and the consequence of breaking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 forms when a behavior repeats over time and the community treats it as obligatory not just morally, but legally.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classification concerns the content of the precept, a command, a ban, or a right the legal system grants and still treats as binding.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source and the state sanction. Second question for the class, what are the four traits of a legal norm? Answer, generality, abstractness, obligatoriness, enforceability.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precept-sanction pair, and the difference between waivable and non-waivable norms.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what sets it apart from other rules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75731" y="2474824"/>
            <a:ext cx="13830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norm legal?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traits of a legal norm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 or social norm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beyond written statutes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norms are classified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traits of a legal norm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defines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norm addresses an open class of people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cases that can recur an unlimited number of times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obligatoriness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even a permissive norm authorizes with effect for everyone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enforceability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breach triggers a public sanction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 or social norm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content, different source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BAN, DIFFERENT SOURCE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system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State, including coercive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norm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habit, etiquette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Disapproval, social exclusion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 decides whether a rule is legal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beyond written statutes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Custom counts too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legal norm is always a statute passed by parliament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Custom is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unwritten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source of law par excellence, allowed in Italy only when a statute refers to it, such as article 8 of the preliminary provisions of the civil code.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norms are classified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Mandatory, prohibitive, permissive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CATEGORIES BY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Mandatory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Impose a command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paying taxes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Prohibitive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Forbid a behavior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do not kill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 a right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Guaranteed by the legal system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a legal norm apart from a social norm?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source it draws force from and the state sanction that follows a breach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the legal norm is always harsher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it is written down rather than passed on by custom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recaplica.com/en/civics/legal-norm/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norm: what it is and how it differs from other rules — Recap</dc:title>
  <dc:subject>PptxGenJS Presentation</dc:subject>
  <dc:creator>Recaplica</dc:creator>
  <cp:lastModifiedBy>Recaplica</cp:lastModifiedBy>
  <cp:revision>1</cp:revision>
  <dcterms:created xsi:type="dcterms:W3CDTF">2026-09-20T19:29:31Z</dcterms:created>
  <dcterms:modified xsi:type="dcterms:W3CDTF">2026-09-20T19:29:31Z</dcterms:modified>
</cp:coreProperties>
</file>