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labor union is an association of workers formed to defend the work interests they have in common. This presentation follows how unions began, then looks at collective agreements, strikes and the union inside the workplace, using Italy as the case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owner did, on his own. Unions appeared at exactly that time, when the Industrial Revolution had filled factories with workers. In Britain strikes and workers' combinations were illegal, and employers refused to deal with anyone speaking for the workforce.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1800s Italian workers first organized in mutual aid societies, then in leagues for improvement and resistance and in local Chambers of Labour. The General Confederation of Labour followed in 1906. In 1927 its leaders were pushed into dissolving it, and only the single, compulsory Fascist union remained. In June 1944 the Pact of Rome created a united CGIL, which split in 1948. The CISL was founded in 1950, and the UIL dates its own birth to 5 March 1950.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31 December 2025 Italy's CNEL archive held 1,015 national agreements for private-sector employees. Of the non-managerial private employees recorded by the INPS social security agency, 97.2% worked under 97 agreements, each applied to more than 10,000 employees. Another 626 agreements each covered fewer than 500 people, and together they reached 0.4% of employees.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Paragraphs 2, 3 and 4 of Article 39 described registered unions with democratic statutes, able to sign joint agreements valid for every worker in the sector. The implementing law never came: as late as 1988, bills to pass one were still being tabled in the Senate. That is why an Italian collective agreement has remained a private-law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essential public services such as health care, trains, planes and waste collection, workers can strike as long as the indispensable services are guaranteed. Whoever calls the strike states its length, form and reasons at least 10 days ahead. A Guarantee Commission checks that the rules are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RSAs are formed within the unions linked to the agreements applied in the company. RSUs are elected by every worker by secret ballot, from competing lists, and stay in office for three years. Those elected get the same paid leave and protections as RSA officers.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 30.2% of Italian employees were union members, close to double the OECD average. The highest point of the Italian series between 1960 and 2000 came in 1978, at 48.1%.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 binds the members of the organizations that signed it. Judges, however, take its minimum rates as the measure of the pay guaranteed by Article 36 of the Constitution, and according to the OECD, in almost all of its member countries more workers are covered by an agreement than belong to a 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individual contract can only improve on the terms of the collective agreement. A second question for the room: can only a union call a strike? No, a collective body is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the site has the sources, the quiz, the flashcards and the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Labor unions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An association of workers that negotiates pay and conditions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THE MID-1800S</a:t>
            </a:r>
            <a:endParaRPr lang="en-US" sz="1300" dirty="0"/>
          </a:p>
        </p:txBody>
      </p:sp>
      <p:sp>
        <p:nvSpPr>
          <p:cNvPr id="3" name="Shape 1"/>
          <p:cNvSpPr/>
          <p:nvPr/>
        </p:nvSpPr>
        <p:spPr>
          <a:xfrm>
            <a:off x="2855366" y="2106016"/>
            <a:ext cx="18630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set wages and hours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first factories?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1800S TO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Italy's first unions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Contracts and Article 39</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Strikes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workplace: RSA and RSU</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Italy's first unions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Mutual aid, leagues and a national confederation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1906 TO 1950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1927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the Fascist union is left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1948</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CGIL splits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CGdL is founded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Pact of Rome, united CGIL</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CISL and UIL are born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Contracts and Article 39</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Rules of work negotiated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PRIVATE-SECTOR NATIONAL AGREEMENTS FILED WITH THE CNEL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agreements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as of 31 December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private employees in INPS records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97 agreements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ITALIAN CONSTITUTION, IN FORCE SINCE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Art. 39, paragraph 1</a:t>
            </a:r>
            <a:endParaRPr lang="en-US" sz="18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Fully in force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Anyone may found a union or join 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Art. 39, paragraphs 2-4</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Never implemented by law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Registered unions, agreements valid for all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 40</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Strikes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right regulated by law, called by a collective body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Strikes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Article 40 and the rules for essential services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LAW 146 OF 1990, ESSENTIAL SERVICES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minimum written notice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Guarantee Commission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Inside the workplace: RSA and RSU</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Italy's Workers' Statute of 1970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1970 STATUTE AND 1993 AGREEMENT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Workers, within unions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BASIS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Article 19 of the Statute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RSU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vote of all staff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TERM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years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industry and commerce, both start above 15 employees.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EMPLOYEES WHO BELONG TO A UNION, OECD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OECD average,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1978, the 1960-2000 peak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collective agreement reaches more people than the union's members.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Italian judges use its minimum rates to measure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fair pay</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Article 36.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Can an individual contract change the terms of the collective agreement?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in either direction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Yes, but only to improve them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never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a concept map on labor unions </a:t>
            </a:r>
            <a:pPr indent="0" marL="0">
              <a:buNone/>
            </a:pPr>
            <a:r>
              <a:rPr lang="en-US" sz="1700" b="1" dirty="0">
                <a:solidFill>
                  <a:schemeClr val="bg1"/>
                </a:solidFill>
                <a:latin typeface="+mn-lt" pitchFamily="34" charset="0"/>
                <a:ea typeface="+mn-lt" pitchFamily="34" charset="-122"/>
                <a:cs typeface="+mn-lt" pitchFamily="34" charset="-120"/>
              </a:rPr>
              <a:t>recaplica.com/en/civics/labor-union/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Normattiva · ILO · OECD · CNEL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Union: Definition, How Unions Began and What They Do — Recap</dc:title>
  <dc:subject>PptxGenJS Presentation</dc:subject>
  <dc:creator>Recaplica</dc:creator>
  <cp:lastModifiedBy>Recaplica</cp:lastModifiedBy>
  <cp:revision>1</cp:revision>
  <dcterms:created xsi:type="dcterms:W3CDTF">2026-10-21T01:24:19Z</dcterms:created>
  <dcterms:modified xsi:type="dcterms:W3CDTF">2026-10-21T01:24:19Z</dcterms:modified>
</cp:coreProperties>
</file>