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that has governed the Italian Republic since January 1, 1948, 139 articles written by 556 deputies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Constituent Assembly did, 556 deputies elected on June 2, 1946, working through the Committee of 75 chaired by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ties sovereignty to the limits the Constitution sets, Article 2 links inviolable rights to duties of political, economic and social solidarity, Article 3 bans distinctions based on sex, race, language, religion, political opinion or personal and social condition.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21 women deputies also worked inside the subcommittees that drafted the constitutional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I covers civil, ethical-social, economic and political relations; Part II covers Parliament, the President of the Republic, the Government, the Judiciary, the regions and constitutional safeguards.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constitutional laws of 2022 and 2023 all went through exactly this procedure before becoming part of the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laws date to February 11, 2022, November 7, 2022 and September 26,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January 1, 1948, after Enrico De Nicola signed it into law on December 27, 1947. Second question for the class: how many deputies made up the Constituent Assembly? Answer: 556,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Articles 4-12 and the story of the Constituent Assembly.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Italian Constitution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fundamental principles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wrote Italy's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Constitution?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assembly of 556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principles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text is organized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rule built to resist change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OPENING ARTICLES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democratic Republic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on labor, sovereignty rests with the people.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Inviolable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Paired with duties of solidarity.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dignity before the law.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women helped write the Constitution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Christian Democrats, nine Communists, two Socialists and one from the Common Man's Front —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time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women had sat in an elected Italian assembly.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PARTS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and duties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four Titles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institutions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six Titles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Citizens first, institutions next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CLAUSE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readings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gap between votes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CLAUSE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chamber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500,000 voters, or 5 regions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CLAUSE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Two-thirds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members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referendum if reached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RECENT UPDATES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Protects environment, biodiversity, ecosystems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islands' distinct needs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value of sport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did the Italian Constitution take effect?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January 1,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27,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22,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recaplica.com/en/civics/italian-constitution-structure-and-principles/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Government · Chamber of Deputies · Constitutional Court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Constitution: Structure, Principles, and How It Works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