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law is the body of rules that governs relations between states and, for some matters, how a state treats people within its own borders.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Disputes between states don't go to a national court: they go to the International Court of Justice, the UN Charter's principal judicial organ of the United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treaty is a written agreement and binds only the states that sign it, under Article 34 of the Vienna Convention on the Law of Treaties. Custom instead grows out of a general practice that states come to accept as law, with no single signed text behind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distinguishes three levels, a political body (the UN Charter), a judicial body (the ICJ) and a technical body (the International Law Commission, which codifies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ICJ did not appear out of nowhere in 1945: it took over from the Permanent Court of International Justice, established in 1920 by the League of Nations. The International Criminal Court arrives much later, with the 1998 Rome Statute, in force since 2002.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ICJ rules on disputes between states; the International Criminal Court, created by the Rome Statute, tries individuals accused of genocide, crimes against humanity, war crimes and the crime of aggression. Both sit in The Hague, which is exactly why people mix them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International Court of Justice has 15 judges, elected for nine-year terms by the General Assembly and the Security Council. The Rome Statute was adopted in 1998; by May 2026 its states parties numbered 125.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most common mix-up about these two institutions: the International Court of Justice tries states, the International Criminal Court tries individuals. Two different courts that share one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international law governs relations between states. Private international law is a matter of domestic law and decides which national law applies to a case with foreign elements. International criminal law, the field of the International Criminal Court, tries individuals.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International Criminal Court: created by the 1998 Rome Statute, in force since 2002, it tries genocide, crimes against humanity, war crimes and the crime of aggression. Second question for the class: what's the difference between the ICJ's contentious and advisory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Recaplica also has the Myths, Quiz and Flashcards for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International law</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sources and institutions that govern relations between states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RULES BETWEEN STATES</a:t>
            </a:r>
            <a:endParaRPr lang="en-US" sz="1300" dirty="0"/>
          </a:p>
        </p:txBody>
      </p:sp>
      <p:sp>
        <p:nvSpPr>
          <p:cNvPr id="3" name="Shape 1"/>
          <p:cNvSpPr/>
          <p:nvPr/>
        </p:nvSpPr>
        <p:spPr>
          <a:xfrm>
            <a:off x="503936" y="2106016"/>
            <a:ext cx="331591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settles a dispute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two states?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SOURCES TO COURTS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sources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applies the rules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courts in The Hague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Public, private, criminal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sources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Treaties and custom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SOURCES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Treaties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agreements between states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Bind only the signing states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Custom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general practice accepted as law</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Art. 38(1) ICJ Statute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sources, one legal force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applies the rules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UN, the ICJ, the International Law Commission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APPLIES THE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UN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Political level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1945 Charter sets out the principles of relations between states, among them the sovereign equality of states and the ban on the use of force.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ICJ</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Rules on state disputes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International Court of Justice, seated in The Hague, with both a contentious and an advisory function.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Technical work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International Law Commission promotes the development and codification of the rules.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INSTITUTIONS OVER TIME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Permanent Court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1945-46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ICJ is born with the UN Charter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1998-2002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Rome Statute creates the ICC</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Two courts in The Hague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States versus individuals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TRIES WHOM IN THE HAGUE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ICJ</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Disputes between states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SEAT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Hague, since 1946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ICC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Individuals, serious crimes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SEAT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Hague, since 2002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address, two different jobs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COURTS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judges on the ICJ</a:t>
            </a:r>
            <a:pPr indent="0" marL="0">
              <a:lnSpc>
                <a:spcPct val="120000"/>
              </a:lnSpc>
              <a:buNone/>
            </a:pPr>
            <a:r>
              <a:rPr lang="en-US" sz="1500" dirty="0">
                <a:solidFill>
                  <a:schemeClr val="tx2"/>
                </a:solidFill>
                <a:latin typeface="+mn-lt" pitchFamily="34" charset="0"/>
                <a:ea typeface="+mn-lt" pitchFamily="34" charset="-122"/>
                <a:cs typeface="+mn-lt" pitchFamily="34" charset="-120"/>
              </a:rPr>
              <a:t>: elected for nine-year terms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adoption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Rome Statute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states parties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Rome Statute, as of May 2026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THE SAME COURT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individual ever stands trial at the ICJ</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International Criminal Court, created by the 1998 Rome Statute and in force since 2002, tries individuals accused of genocide, crimes against humanity, war crimes and the crime of aggression instead.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Public, private, criminal</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the same field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BRANCHES OF INTERNATIONAL LAW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Public</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Relations between states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Treaties and organizations like the UN, courts like the ICJ.</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Private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Part of domestic law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Which national law applies to a case with foreign elements.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Criminal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Tries individuals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Genocide, crimes against humanity, war crimes, aggression.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court tries individuals, not states?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International Court of Justice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International Criminal Court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International Law Commission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Myths, Quiz and FAQ </a:t>
            </a:r>
            <a:pPr indent="0" marL="0">
              <a:buNone/>
            </a:pPr>
            <a:r>
              <a:rPr lang="en-US" sz="1700" b="1" dirty="0">
                <a:solidFill>
                  <a:schemeClr val="bg1"/>
                </a:solidFill>
                <a:latin typeface="+mn-lt" pitchFamily="34" charset="0"/>
                <a:ea typeface="+mn-lt" pitchFamily="34" charset="-122"/>
                <a:cs typeface="+mn-lt" pitchFamily="34" charset="-120"/>
              </a:rPr>
              <a:t>recaplica.com/en/civics/international-law/</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 · UN Charter · Stanford Encyclopedia of Philosophy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Law: What It Is and Who Applies It — Recap</dc:title>
  <dc:subject>PptxGenJS Presentation</dc:subject>
  <dc:creator>Recaplica</dc:creator>
  <cp:lastModifiedBy>Recaplica</cp:lastModifiedBy>
  <cp:revision>1</cp:revision>
  <dcterms:created xsi:type="dcterms:W3CDTF">2026-09-30T10:52:32Z</dcterms:created>
  <dcterms:modified xsi:type="dcterms:W3CDTF">2026-09-30T10:52:32Z</dcterms:modified>
</cp:coreProperties>
</file>