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covers false or misleading content that spreads through social media, websites and word of mouth. Researchers prefer the term information disorder, because much of the problem is not even fabricated, just genuine material used out of context. This presentation looks at the three families of toxic information, the channels they travel on, why falsehoods move faster than the truth, and the method that works for checking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2018 MIT study published in Science measured it. The top 1% of false-news cascades reached between 1,000 and 100,000 people, while true stories rarely crossed 1,000. Overall, a false story was 70% more likely to be retweeted than a true one. Keep that gap in mind, because explaining it is the thread running through the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has become the catch-all label for anything unconvincing online, but UNESCO's handbook for training journalists proposes a more precise term, information disorder, which covers far more than outright falsehoods. Much of the problematic content, explains researcher Claire Wardle of First Draft, is not even invented, it is genuine material used out of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separate the three families, whether the content is false and whether there is intent to harm. Misinformation is false, but the person sharing it does not know that and is not trying to deceive anyone. Disinformation is false and is created or shared knowing it is false, to cause harm. Malinformation is genuine, and the problem is how it is used, for example real private data spread out of context to hurt a person. That is what sets this framework apart from a simple true or false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of people worldwide say they are concerned about fake news online, four percentage points higher than the year before, with increases above five points in eleven markets. The only exception is Brazil, down three points. 58% worry they can no longer tell what is real from what is false when reading news online. On specific channels trust is lower still, 22% for news read on social media and 20% for answers from an AI chatbot.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social media and video platforms overtook both television and news outlets' own sites and apps as a news source for the first time, on average across the monitored markets, so the most-used channel is not the one people trust most. Alongside social platforms there are pages that copy the logo and layout of real outlets, what Wardle calls imposter content, and stories invented from scratch on purpose-built domains, fabricated content. An address that is almost but not quite identical to the real one, with no verifiable information about who runs it, gives a clone away. Then there is digital word of mouth, where many false stories start not with an organized plan but with ordinary people sharing in good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found that falsehoods traveled farther, faster and more deeply than the truth, across every category of information tested, with an even stronger effect for political stories compared with terrorism, natural disasters, science, urban legends or financial information. True stories took six times longer to reach 1,500 people, and twenty times longer to be shared ten times from the original post.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the authors identified is perceived novelty, false stories came across as more surprising than true ones, which appears to push people toward sharing them precisely because they are unfamiliar. Emotional response matters too, falsehoods triggered more fear, disgust and surprise, while true stories triggered more anticipation.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finding rules out a convenient explanation, bots amplified true and false stories at roughly the same rate, so what mainly explains the faster spread of falsehoods is human behavior, not automation. Perceived novelty and strong emotions are mechanisms that affect anyone reading quickly, regardless of how careful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IFLA infographic, based on a 2016 FactCheck.org article, lays out eight practical steps, check the source by leaving the page to investigate it, verify the author is a real person, check the publication date, recognize your own biases, read past the headline, check whether the cited links actually support the story, work out whether it is satire, and, when in doubt, ask a librarian or consult a fact-checking site. Research on professional fact-checkers by the Stanford History Education Group, covered by Poynter, found an even more effective technique, lateral reading, which means opening other browser tabs instead of judging the suspicious page by its URL, design and functionality. Those internal cues turned out to be unreliable.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Facta.news, an Italian debunking project, suggests a few practical checks. Watermarks from the major generators, an animated cloud for Sora 2, a four-pointed star for Gemini, a logo for Grok. Anomalies, such as poorly reproduced brand logos, garbled text, crowds that look too uniform, objects that appear or vanish, or impossible perspectives. And a suspicious kind of perfection, skin that is too smooth, teeth that are too even, no background noise, motion that is too fluid. One warning, people who create disinformation often deliberately lower the resolution of their content, making the giveaway details harder to spot. That is why the strongest check remains tracing the content back to its original source and comparing the event it depicts against what reliable news outlets are reporting.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name describes the movement itself, instead of scrolling up and down the same page you move sideways across other tabs to compare what different sources say about the same story or site. If there is time, a second question from the Recap quiz, what is malinformation according to Claire Wardle's framework adopted by UNESCO? (True information shared with the intent to harm someone.)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Spotting it without trusting a quick glance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NUMBER</a:t>
            </a:r>
            <a:endParaRPr lang="en-US" sz="1300" dirty="0"/>
          </a:p>
        </p:txBody>
      </p:sp>
      <p:sp>
        <p:nvSpPr>
          <p:cNvPr id="3" name="Shape 1"/>
          <p:cNvSpPr/>
          <p:nvPr/>
        </p:nvSpPr>
        <p:spPr>
          <a:xfrm>
            <a:off x="4689907" y="2106016"/>
            <a:ext cx="1421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does a false story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one thing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travels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falsehoods run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one thing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families under a single label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LABELS,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"Fake news"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catch-all label for what we doubt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LEAVES OUT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True material used in the wrong way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Information disorder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PROPOSES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UNESCO's handbook for journalists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Genuine material, out of context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 kernel of truth is what makes content believable and shareable.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INTENT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Forwarding a made-up story in a group chat, believing it is true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CAUSE HARM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site publishing an invented headline to sway a vote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CAUSE HARM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Real private data spread to put someone in a bad light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travels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feeds, clone sites and family chats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REUTERS INSTITUTE 2026 SURVEY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fake news online, up four points from the year before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news they read on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lowest level recorded since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ROUTES, NOT 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Social feeds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most-used channel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2026 they overtook television and news outlets' own sites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Websites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Clones and imitations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Copied logos and layouts, or stories invented on purpose-built domains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 of mouth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Chats and groups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People sharing an unverified item in good faith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falsehoods run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126,000 stories measured on Twitter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2018 MIT STUDY IN SCIENCE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true and false, shared on Twitter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by 3 million people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likely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false story gets retweeted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96541" y="2843632"/>
            <a:ext cx="24112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share a story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checked?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bots.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Bots amplified true and false stories at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same rate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made falsehoods travel faster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rather than automation.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to check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Leave the page instead of staring at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CHECK,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eight steps, from source to date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what professional fact-checkers do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Leave the page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not judge it by how it looks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other tabs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see what independent sources say</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Trace the original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compare with reliable outlets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PHOTOS AND VIDEOS MADE WITH AI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Watermarks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generator's mark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generator's own mark, when there is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Anomalies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Details that do not add up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Botched brand logos, garbled text, impossible perspectives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Perfection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Too smooth to be real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Skin without flaws, teeth too even, motion too fluid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lateral reading?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Opening other tabs to check a source elsewhere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Reading an article slowly and carefully, top to bottom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automated system platforms use to flag false stories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recaplica.com/en/civics/how-to-spot-fake-news/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Spot Fake News: A Practical Guide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