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Italy's single national test for entry into health-profession degree programs — nursing, physiotherapy, midwifery and related fields.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There's no fixed answer. The 2024/2025 edition had 80 questions in 120 minutes; by 2026/2027 that was down to 60 in 100 minutes, because a new ministerial decree resets the test every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test is shared across all health-profession programs at a given university; candidates list up to three programs during registration, as shown in the University of Florence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2026/2027 scoring: 1.5 points per correct answer, -0.4 for a wrong one, 0 for a blank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remaining 2026/2027 subjects: 5 logical reasoning and problem-solving questions, 4 reading comprehension, for 60 total.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National MUR figures; each university then publishes its own admission notice with places by individual program, as shown in the Florence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pages online mention a generic CISIA TOLC for the health field, but the consortium's official site does not list one among its available TOLC tests.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Mock exams mainly help candidates get used to the time pressure — 100 minutes for 60 questions under the 2026/2027 format.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no, from the article's quiz. Second question: which three subjects carry the most questions in the 2026/2027 test? Answer: biology, chemistry, physics and math.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Health Professions Admission Test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Italy's entrance exam works, 2026/2027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073" y="1737208"/>
            <a:ext cx="279623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questions are 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health professions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admission test?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test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2026/2027 format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Places available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prepare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test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national exam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TO ADMISSION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Candidates list up to three programs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date for every candidate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Ranked list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Admission based on score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2026/2027 test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Format, time, scoring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TEST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multiple choice, five options each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maximum time allowed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maximum achievable score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Biology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subject with the most questions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Chemistry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by number of questions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Physics &amp; math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combined, third by weight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Places available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many candidates get in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PLACES FOR 2026/2027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39,624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bachelor's places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health-profession degree programs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4,572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master's places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single-cycle programs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There is no dedicated CISIA test for health professions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CISIA doesn't list one for this field: the gateway into nursing, physiotherapy, midwifery and the rest of the group remains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single national ministerial test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law 264/1999.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prepare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Timed practice and targeted review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RESOURCES FOR PREPARING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Alpha Test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Practice-test publisher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question sets and workbooks modeled on the ministerial exam.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Timed mock exams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 training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Reproduce the real test's question count and time limit.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Core subjects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Targeted review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Biology and chemistry remain the subjects with the most questions to review.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CISIA run an official TOLC test for health professions?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many universities use it instead of the ministerial test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admission runs through the single ministerial test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the English-language track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recaplica.com/en/civics/health-professions-admission-test-italy/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 · University of Florence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Italy's Health Professions Admission Test: How It Works — Recap</dc:title>
  <dc:subject>PptxGenJS Presentation</dc:subject>
  <dc:creator>Recaplica</dc:creator>
  <cp:lastModifiedBy>Recaplica</cp:lastModifiedBy>
  <cp:revision>1</cp:revision>
  <dcterms:created xsi:type="dcterms:W3CDTF">2026-09-22T01:01:47Z</dcterms:created>
  <dcterms:modified xsi:type="dcterms:W3CDTF">2026-09-22T01:01:47Z</dcterms:modified>
</cp:coreProperties>
</file>