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Italy's gym and sports facility CCNL governs employees of gyms and sports facilities, not sports collaborators.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General staff - front desk, administration - stay under the CCNL Impianti Sportivi e Palestre, regardless of the sports reform under Legislative Decree 36/2021.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CCNL Impianti Sportivi e Palestre covers employees of entities, associations and companies that run or promote sports, fitness and wellness activities in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agreement covers employees of gyms, fitness clubs, swimming pools and sports facilities, run by either for-profit or nonprofit operators.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current agreement was signed on January 12, 2024, in Rome, between the Confederazione italiana dello sport-Confcommercio employer group and the SLC-CGIL, FISASCAT-CISL and UILCOM-UIL unions.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runs for three years, from January 1, 2024, to December 31, 2026, filed with CNEL under code H077.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CCNL was signed on January 12, 2024, by the Confederazione italiana dello sport-Confcommercio and the SLC-CGIL, FISASCAT-CISL and UILCOM-UIL unions, filed with CNEL under code H077.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Legislative Decree 36/2021 created the sports worker status, which is separate from the employee status covered by the CCNL Impianti Sportivi e Palestre.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years passed between the publication of Italy's sports reform and its adoption into the CCNL Impianti Sportivi e Palestre.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sports facility can have employees under the CCNL and sports workers under Legislative Decree 36/2021 at the same time: it depends on the role, not the workplace.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central distinction of the Recap: the same sports facility can have both kinds of workers, under different contracts.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2024 renewal folded in the sports reform by setting pay floors for amateur sports collaborators 25% above employees at the same level.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Legislative Decree 36/2021 does not impose a single classification for a sports worker: it allows three possible forms, and the coordinated and continuous collaboration is the most widespread in amateur sports.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Wbox.it, the increase offsets the fact that a collaborator gets no overtime pay, no extra monthly installments, no paid vacation and no paid leave, benefits an employee is entitled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three: employee, self-employed, or coordinated collaboration. Second question for the class: why did the 2024 CCNL renewal set a pay increase for amateur sports collaborators? Because it offsets the lack of overtime pay, extra monthly installments, paid vacation and paid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Myths, the Quiz and the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Gym and Sports Facility Collective Agreement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it covers, and why it is not the sports collaborator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ROLE DECIDES THE CONTRACT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40455" y="2474824"/>
            <a:ext cx="30734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everyone working at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gym count as a sports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AGREEMENT TO THE REFORM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 CCNL covers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agreement signed in 2024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difference with the sports worker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 for collaborators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 CCNL covers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Gyms, fitness clubs, sports facilities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COVERS PEOPLE HIRED AS EMPLOYEES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Gyms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Fitness and wellness clubs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Front desk, cleaning, admin, the general staff.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Facilities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Pools and sports facilities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CCNL, same rules for employees.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Operators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For-profit and nonprofit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Covers both for-profit and nonprofit operators.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agreement signed in 2024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signatories, the term, the CNEL filing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SIGNED JANUARY 12, 2024, IN ROME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Confcommercio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Employer side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Represents the industry at the table.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unions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Workers' side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SLC-CGIL, FISASCAT-CISL, UILCOM-UIL.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CNEL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Filed under code H077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agreement is filed under this code.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AGREEMENT IN THREE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01/12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2024, the day it was signed in Rome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of duration, through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percent, the collaborators' pay increase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difference with sports workers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regimes, one building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REFORM TO THE RENEWAL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36/2021 published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 V takes effect, from July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CCNL renewed, January 12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INDUSTRY, DIFFERENT CONTRACTS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Gym employee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CCNL Impianti Sportivi e Palestre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Receptionist, staff member, administrator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Sports worker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Legislative Decree 36/2021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Athlete, coach, instructor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facility can apply both contracts at once.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A QUESTION OF WORKPLACE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Working at a gym alone does not make someone a sports worker.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role is what matters: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sports worker status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applies to athletes, coaches, instructors and other technical roles tied to the recognized sports system, not to the person at the front desk.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 for collaborators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25% pay floor for collaborators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FORM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Employee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three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standard employment relationship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FORM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Self-employed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three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 performed without subordination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FORM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Collaboration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three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common in amateur sports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 BY THE 2024 RENEWAL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25% higher pay floors for amateur sports collaborators.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increase applies above employees at the same level, to offset the lack of overtime pay,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extra monthly installments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paid vacation and paid leave.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possible arrangements does Legislative Decree 36/2021 set for a sports worker?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Three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recaplica.com/en/civics/gym-sports-facility-collective-agreement-italy/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CCNL Impianti Sportivi e Palestre · Normattiva · Wbox.it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Gym and Sports Facility Collective Agreement in Italy: Who It Covers — Recap</dc:title>
  <dc:subject>PptxGenJS Presentation</dc:subject>
  <dc:creator>Recaplica</dc:creator>
  <cp:lastModifiedBy>Recaplica</cp:lastModifiedBy>
  <cp:revision>1</cp:revision>
  <dcterms:created xsi:type="dcterms:W3CDTF">2026-10-11T04:25:35Z</dcterms:created>
  <dcterms:modified xsi:type="dcterms:W3CDTF">2026-10-11T04:25:35Z</dcterms:modified>
</cp:coreProperties>
</file>