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gym and sports facility CCNL governs employees of gyms and sports facilities, not sports collaborators.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General staff - front desk, administration - stay under the CCNL Impianti Sportivi e Palestre, regardless of the sports reform under Legislative Decree 36/2021.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CCNL was signed on January 12, 2024, by the Confederazione italiana dello sport-Confcommercio and the SLC-CGIL, FISASCAT-CISL and UILCOM-UIL unions, filed with CNEL under code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years passed between the publication of Italy's sports reform and its adoption into the CCNL Impianti Sportivi e Palestre.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sports facility can have employees under the CCNL and sports workers under Legislative Decree 36/2021 at the same time: it depends on the role, not the workplace.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central distinction of the Recap: the same sports facility can have both kinds of workers, under different contracts.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Legislative Decree 36/2021 does not impose a single classification for a sports worker: it allows three possible forms, and the coordinated and continuous collaboration is the most widespread in amateur sports.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three: employee, self-employed, or coordinated collaboration. Second question for the class: why did the 2024 CCNL renewal set a pay increase for amateur sports collaborators? Because it offsets the lack of overtime pay, extra monthly installments, paid vacation and paid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the Quiz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and Sports Facility Collective Agreement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it covers, and why it is not the sports collaborator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ROLE DECIDES THE CONTRACT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0455" y="2474824"/>
            <a:ext cx="30734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everyone working at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count as a sports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AGREEMENT TO THE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 CCNL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agreement signed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with the sports worker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for collaborators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AGREEMENT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01/12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2024, the day it was signed in Rome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duration, through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percent, the collaborators' pay increase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REFORM TO THE RENEWAL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36/2021 published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V takes effect, from July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renewed, January 12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INDUSTRY, DIFFERENT CONTRACTS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employee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Receptionist, staff member, administrator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Sports worker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36/2021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Athlete, coach, instructor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facility can apply both contracts at once.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QUESTION OF WORKPLACE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at a gym alone does not make someone a sports worker.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 is what matters: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sports worker status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applies to athletes, coaches, instructors and other technical roles tied to the recognized sports system, not to the person at the front desk.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FORM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standard employment relationship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FORM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 performed without subordination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FORM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common in amateur sports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possible arrangements does Legislative Decree 36/2021 set for a sports worker?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recaplica.com/en/civics/gym-sports-facility-collective-agreement-italy/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 · Normattiva · Wbox.it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Gym and Sports Facility Collective Agreement in Italy: Who It Covers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