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youthful piece by Antonio Gramsci, published in 1917: it talks about indifference, but not quite the way we usually mean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Gramsci, yes: staying out doesn't cancel the consequences of events — you end up living inside a history that others were left to shape.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text opens the special issue with the line that gives it its title: for Gramsci the target is civic withdrawal, named from the very first 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 1917 Gramsci was already working as a journalist at the Turin desk of Avanti!, the Italian Socialist Party's paper.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the most common mix-up about this text: the two papers are separate, two years apart.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everyday dictionaries, indifference means a lack of emotional involvement; Gramsci keeps the register but moves it onto public life, as a refusal of active citizenship.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phrase keeps getting reused as a title for cultural and teaching projects, a century after the 1917 special issue.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La città futura, the special issue from February 1917; L'Ordine Nuovo started only in 1919. Second question: why does Gramsci hold the indifferent responsible for what happens anyway?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page's quiz and flashcards run back through the dates, the source and the distinctions that matter most.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Hate the Indifferent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Antonio Gramsci, 1917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QUESTION BEHIND THE TEXT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772105" y="2843632"/>
            <a:ext cx="330306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If you don't pick a side, are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 still responsible?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text and its opening line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1917, war and a special issue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Indifference as a civic fault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it's still quoted today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text and its opening line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line that sets the target early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TURIN, FEBRUARY 1917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year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special issue La città futura comes out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February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month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edited for the Piedmont young socialist federation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1917, war and a special issue</a:t>
            </a:r>
            <a:endParaRPr lang="en-US" sz="29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Turin, in the middle of a world war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GRAMSCI IN 1917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Antonio Gramsci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1917-1919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1917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journalist at Avanti!, in Turin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1917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edits the special issue La città futura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1919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founds L'Ordine Nuovo, a separate paper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MIX-UP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 wasn't in L'Ordine Nuovo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Hate the Indifferent appeared in the one-off issue La città futura, in February 1917: L'Ordine Nuovo started only in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1919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two years later.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Indifference as a civic fault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a trait, a choice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WORD, TWO USES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the dictionary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lack of interest or care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REGISTER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neutral, psychological term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Gramsci's text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1917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used as a civic fault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EFFECT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acts, but passively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word, a different civic use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it's still quoted today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a special issue to an exhibition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FLORENCE, NOVEMBER 2017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Florence exhibition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Fondazione Gramsci names a prison-notebooks project after it, November 28-30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works people confuse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Gramsci's text and Moravia's Gli Indifferenti share only a title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publication first carried I Hate the Indifferent?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città futura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L'Ordine Nuovo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Avanti!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 back to the Quiz and Flashcards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recaplica.com/en/civics/gramsci-hatred-of-the-indifferent/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Gramsci Archive · Treccani · Fondazione Gramsci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Hate the Indifferent: Antonio Gramsci's 1917 Text, and Why It's Still Quoted — Recap</dc:title>
  <dc:subject>PptxGenJS Presentation</dc:subject>
  <dc:creator>Recaplica</dc:creator>
  <cp:lastModifiedBy>Recaplica</cp:lastModifiedBy>
  <cp:revision>1</cp:revision>
  <dcterms:created xsi:type="dcterms:W3CDTF">2026-10-11T04:25:35Z</dcterms:created>
  <dcterms:modified xsi:type="dcterms:W3CDTF">2026-10-11T04:25:35Z</dcterms:modified>
</cp:coreProperties>
</file>