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youthful piece by Antonio Gramsci, published in 1917: it talks about indifference, but not quite the way we usually mean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Gramsci, yes: staying out doesn't cancel the consequences of events — you end up living inside a history that others were left to shape.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opens the special issue with the line that gives it its title: for Gramsci the target is civic withdrawal, named from the very first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1917 Gramsci was already working as a journalist at the Turin desk of Avanti!, the Italian Socialist Party's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about this text: the two papers are separate, two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everyday dictionaries, indifference means a lack of emotional involvement; Gramsci keeps the register but moves it onto public life, as a refusal of active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phrase keeps getting reused as a title for cultural and teaching projects, a century after the 1917 special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La città futura, the special issue from February 1917; L'Ordine Nuovo started only in 1919. Second question: why does Gramsci hold the indifferent responsible for what happens anyway?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page's quiz and flashcards run back through the dates, the source and the distinctions that matter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Hate the Indifferent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Antonio Gramsci, 1917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2105" y="2843632"/>
            <a:ext cx="33030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you don't pick a side, 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still responsible?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opening 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1917, war and a special issue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Indifference as a civic fault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quoted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TURIN, FEBRUARY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special issue La città futura comes out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February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month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edited for the Piedmont young socialist federation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GRAMSCI IN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Gramsci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journalist at Avanti!, in Turin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edits the special issue La città futura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L'Ordine Nuovo, a separate paper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wasn't in L'Ordine Nuovo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Hate the Indifferent appeared in the one-off issue La città futura, in February 1917: L'Ordine Nuovo started only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two years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WORD, TWO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dictionary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lack of interest or care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neutral, psychological term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Gramsci's text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as a civic fault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acts, but passively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word, a different civic 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FLORENCE, NOVEMBER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Florence exhibition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Fondazione Gramsci names a prison-notebooks project after it, November 28-30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works people confuse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Gramsci's text and Moravia's Gli Indifferenti share only a title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publication first carried I Hate the Indifferent?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città futura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Nuovo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Avanti!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to the Quiz and Flashcards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recaplica.com/en/civics/gramsci-hatred-of-the-indifferent/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Gramsci Archive · Treccani · Fondazione Gramsci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Hate the Indifferent: Antonio Gramsci's 1917 Text, and Why It's Still Quoted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