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gender role is the set of social expectations about how a man or a woman should behave. Here's how it gets passed on, through family, school, peer group and 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sociology textbooks, learning starts right from birth, through four agents: family, school, peer group and mass 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cited source, parents more often give boys vehicles, action figures and sports gear, and more often give girls dolls, kitchen sets and costumes. Fathers are on average stricter than mothers, especially with 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Caldera, Huston and O'Brien (1998) found that children more often choose toys seen as fitting their own gender, even when other toys are available: parents respond with praise, involvement and physical closeness to behaviour matching gender expectations.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textbook adds that girls are generally given more room to step outside the prescribed gender role than boys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Smith (2008) analysed the ten highest-grossing children's films released in the United States between 1991 and 2013: nine characters out of ten were male. Davis (1993) found women appearing almost exclusively in advertising for cooking, cleaning or childcare products. Zhou and colleagues' 2026 study of 148 Chinese children's picture books found male characters more often outdoors, female characters more often in domestic activities.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148-book sample analysed by Zhou and colleagues in 2026, in books by Chinese authors male characters account for 19.2% of coded social-interaction instances, against 13.4% for female characters. In books by non-Chinese authors the proportions are closer, 17.0% against 16.0% in favour of female characters.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Fathers tend to be stricter than mothers about encouraging typed play, especially with sons. Fathers more involved in childcare are, however, linked to children less prone to gender stereotyping.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teachers praised and interrupted male students more often than female students, giving them more chances to develop their own ideas. Second question for the class: what other agents of socialisation, besides family, do you notice in your own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quiz and flashcards review the definition of gender role, the four agents of socialisation and the cited studies on family, school and 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Gender Roles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They're Learned, Through Socialisation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TAKE A GUESS</a:t>
            </a:r>
            <a:endParaRPr lang="en-US" sz="1300" dirty="0"/>
          </a:p>
        </p:txBody>
      </p:sp>
      <p:sp>
        <p:nvSpPr>
          <p:cNvPr id="3" name="Shape 1"/>
          <p:cNvSpPr/>
          <p:nvPr/>
        </p:nvSpPr>
        <p:spPr>
          <a:xfrm>
            <a:off x="3253791" y="2106016"/>
            <a:ext cx="257495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 inherited gender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roles actually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THIS RECAP COVERS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gender roles are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family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School and peer group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Children's media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Family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Toys, praise, role models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TOY CHOICES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Boys more often get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MORE OFTEN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Vehicles, action figures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ALSO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Sports gear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Girls more often get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MORE OFTEN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Dolls, kitchen sets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ALSO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Costumes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Between the two parents, fathers tend to allow fewer exceptions.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TOY CHOICE TO REINFORCEMENT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Choice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child picks a toy</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Response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parent praises or joins in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Reinforcement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behaviour sticks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School and Peer Group</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Different attention in class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OBSERVED IN CLASSROOMS, IN 1994</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Teachers gave boys more chances to speak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Sadker and Sadker found teachers praising and interrupting male students more often than female students, giving them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more chances to speak</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develop their own ideas.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Children's Media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Film, ads, picture books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CHILDREN'S CONTENT SHOWS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Children's films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US, ten titles, 1991-2013</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Nine lead characters out of ten were male.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TV advertising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United States, 1993</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Women appear almost only in ads for cooking, cleaning, childcare.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Picture books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148 titles, China, 2026</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Boys more often outdoors, girls in household scenes.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PICTURE BOOKS BY CHINESE AUTHORS,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male characters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coded social-interaction instances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female characters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same instances, same sample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Fathers' Involvement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difference that lowers stereotyping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COMPARED WITH MOTHERS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Fathers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More</a:t>
            </a:r>
            <a:pPr indent="0" marL="0">
              <a:buNone/>
            </a:pPr>
            <a:r>
              <a:rPr lang="en-US" sz="1600" b="1" dirty="0">
                <a:solidFill>
                  <a:schemeClr val="bg1"/>
                </a:solidFill>
                <a:latin typeface="+mj-lt" pitchFamily="34" charset="0"/>
                <a:ea typeface="+mj-lt" pitchFamily="34" charset="-122"/>
                <a:cs typeface="+mj-lt" pitchFamily="34" charset="-120"/>
              </a:rPr>
              <a:t> strict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 encouraging typed play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ESPECIALLY TOWARDS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Sons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t>
            </a:r>
            <a:pPr indent="0" marL="0">
              <a:buNone/>
            </a:pPr>
            <a:r>
              <a:rPr lang="en-US" sz="1600" b="1" dirty="0">
                <a:solidFill>
                  <a:schemeClr val="bg1"/>
                </a:solidFill>
                <a:latin typeface="+mj-lt" pitchFamily="34" charset="0"/>
                <a:ea typeface="+mj-lt" pitchFamily="34" charset="-122"/>
                <a:cs typeface="+mj-lt" pitchFamily="34" charset="-120"/>
              </a:rPr>
              <a:t> strictness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According to the cited source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WITH FATHER PRESENT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950" b="1" dirty="0">
                <a:solidFill>
                  <a:schemeClr val="accent1"/>
                </a:solidFill>
                <a:latin typeface="+mj-lt" pitchFamily="34" charset="0"/>
                <a:ea typeface="+mj-lt" pitchFamily="34" charset="-122"/>
                <a:cs typeface="+mj-lt" pitchFamily="34" charset="-120"/>
              </a:rPr>
              <a:t>Fewer stereotypes</a:t>
            </a:r>
            <a:endParaRPr lang="en-US" sz="19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t>
            </a:r>
            <a:pPr indent="0" marL="0">
              <a:buNone/>
            </a:pPr>
            <a:r>
              <a:rPr lang="en-US" sz="1600" b="1" dirty="0">
                <a:solidFill>
                  <a:schemeClr val="accent1"/>
                </a:solidFill>
                <a:latin typeface="+mj-lt" pitchFamily="34" charset="0"/>
                <a:ea typeface="+mj-lt" pitchFamily="34" charset="-122"/>
                <a:cs typeface="+mj-lt" pitchFamily="34" charset="-120"/>
              </a:rPr>
              <a:t> stereotypes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children, per the study</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 CASE TO RECOGNISE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Sadker and Sadker observe in classrooms, in 1994?</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Teachers more generous with praise and turns to speak towards boys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difference between boys and girls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Girls interrupted less often than boys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gender roles with the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recaplica.com/en/civics/gender-role-socialisation/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 Encyclopedia on Early Childhood Development · Behavioral Sciences (MDPI)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 Role Socialisation: How Family, School and Media Teach It — Recap</dc:title>
  <dc:subject>PptxGenJS Presentation</dc:subject>
  <dc:creator>Recaplica</dc:creator>
  <cp:lastModifiedBy>Recaplica</cp:lastModifiedBy>
  <cp:revision>1</cp:revision>
  <dcterms:created xsi:type="dcterms:W3CDTF">2026-10-11T04:25:35Z</dcterms:created>
  <dcterms:modified xsi:type="dcterms:W3CDTF">2026-10-11T04:25:35Z</dcterms:modified>
</cp:coreProperties>
</file>