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fixed-term contract is an employment contract with an end date fixed in advance, unlike an open-ended contract.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standard maximum duration is 12 months; with a specific justified reason it can reach 24 months (art. 19, Legislative Decree 81/2015).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Beyond 12 months without a justified reason, the contract converts on its own into an open-ended one from the thirteenth month.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minimum gap is 10 days for a contract that lasted up to 6 months, 20 days if it lasted longer (Ministry of Labour).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fine is calculated for each month or fraction of a month beyond 15 days; companies with up to 5 employees can still hire one fixed-term worker.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difference the Ministry of Labour lists first is exactly this fixed end date.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open-ended contract carries no such additional contribution.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the administrative fine, not a conversion of the contract. Second question: how many extensions are allowed at most within 24 months? Four.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includes references to the law articles and the INPS circular cited.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Fixed-Term Contract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 and How It Works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SIGNING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971038" y="2843632"/>
            <a:ext cx="109524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long can a fixed-term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contract last?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Duration and justified reasons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Extensions and renewals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20% cap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Fixed-term vs open-ended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DURATION LIMITS SET BY LAW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months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maximum without a justified reason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24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months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maximum with a specific justified reason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extensions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maximum within 24 months of the relationship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EXTEND OR RENEW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Extension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CONTRACT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end date moves further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LIMIT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up to 4 times in 24 months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Renewal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NEW CONTRACT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worker, new end date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GAP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10 or 20 days from the previous one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Beyond these limits, the relationship becomes open-ended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COMMON MIX-UP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20% doesn't convert contracts: it triggers a fine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Article 23 of Legislative Decree 81/2015 sets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 administrative fine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of 20% or 50% of pay, not an automatic conversion to open-ended.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FIXED-TERM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End date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Set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end date is written into the contract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OPEN-ENDED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End date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None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end date is set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COMMON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Form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Written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end date must be in writing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COST FOR THE EMPLOYER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1.4%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additional NASpI contribution, Law 92/2012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+0.5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points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added at every renewal of the same contract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fixed-term contract exceeds the 20% cap: what really happens?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automatically becomes open-ended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employer pays an administrative fine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worker loses unemployment benefits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FIND OUT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recaplica.com/en/civics/fixed-term-contract-italy/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Legislative Decree 81/2015 · Ministry of Labour · INPS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Fixed-Term Contract: Definition and Rules Under Italian Law — Recap</dc:title>
  <dc:subject>PptxGenJS Presentation</dc:subject>
  <dc:creator>Recaplica</dc:creator>
  <cp:lastModifiedBy>Recaplica</cp:lastModifiedBy>
  <cp:revision>1</cp:revision>
  <dcterms:created xsi:type="dcterms:W3CDTF">2026-10-11T04:25:35Z</dcterms:created>
  <dcterms:modified xsi:type="dcterms:W3CDTF">2026-10-11T04:25:35Z</dcterms:modified>
</cp:coreProperties>
</file>