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fashion is the production model behind collections that turn over far faster than they used to, with garments built for short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2016 University of Plymouth study measured up to about 729,000 fibers from a 6 kg load of pure acrylic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clothing production rose from about 50 billion units in 2000 to over 100 billion in 2015, while the average number of times a garment is worn before being discarded fell 36% over the same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2022, average per-person consumption in the EU had climbed to about 19 kg of clothing, footwear and household textiles, per the European Environment Agency using Eurostat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from the University of Plymouth study (Napper and Thompson, 2016, Marine Pollution Bulletin) using a 6 kg wash load for each fabric.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so, the heaviest shedding still happens during a garment's first washes, according to the same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European Environment Agency describes these figures as recurring estimates rather than tied to a single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2015, per the Ellen MacArthur Foundation, only 13% of textile material entered any form of recycling after use, and less than 1% returned to new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are all listed at the bottom of the Recap online, with links to the originals.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cost of cheap, fast clothes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WASH, THOUSANDS OF FIBERS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32773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microfibers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load of synthetic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laundry shed?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 OUTPUT HAS DOUBLED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starting point before the doubling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garment uses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drop compared with 15 years earlier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TEXTILE CONSUMPTION PER PERSON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pre-pandemic level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pandemic dip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versus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HIGHEST SHEDDING TESTED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Acrylic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MID-RANGE SHEDDING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Polyester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SHEDDING TESTED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Poly-cotton blend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Fibers break off in the factory and the closet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Environment Agency names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manufacturing, wear and disposal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sources of shedding alongside home washing.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RECURRING ESTIMATE, NOT TIED TO ONE YEAR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textile microplastics reaching the ocean, global estimate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Europe, equal to 25 grams per person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SYMBOL IMPLIES, WHAT HAPPENS NEXT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recycling symbol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IMPRESSION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problem is already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sort it into recycling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2015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RECOVERED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some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LOOP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1% into new garments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Textile recycling stays marginal against the volume produced.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University of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What It Is and Why It Sheds Microplastics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