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EU text proclaimed in Nice in 2000, gathering civil, political, economic and social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They're two separate treaties, from two different organizations — the European Union and the Council of Europe — half a century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Charter brings civil, political, economic and social rights together in one text, covering anyone living in the Union, not just its citizens.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institutions signing one text together: this is how the European Union approves its most solemn decisions.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 over a year runs from the Cologne mandate to the Nice proclamation. From proclamation to binding force, another nine years, until the Treaty of Lisbon.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EU's accession to the ECHR has been underway since 2023: the European Commission asked the Court of Justice of the EU for an opinion in November 2025, the last step before ratification can start.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Half a century produced three different human rights texts in Europe and the world, often mixed up precisely because their names sound similar.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Council of Europe, an organization separate from the European Union, with 46 member states. Second question for the class: in what year did the EU Charter of Fundamental Rights become binding?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 Charter of Fundamental Rights, or Nice Charter: proclaimed in 2000, binding since 2009, distinct from both the ECHR and the UN's Universal Declaration of Human Rights.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Charter of Fundamental Rights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Nice Charter, in 30 seconds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MIX-UP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90978" y="2843632"/>
            <a:ext cx="15998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Nice Charter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the ECHR?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Charter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came about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covers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isn't the ECHR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DOCUMENT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Grouped into seven titles.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titles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From Dignity to General Provisions.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proclaimed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Nice, on 7 December.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PROCLAIMED IT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Parliament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Approved it, 14 November 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the Council and the Commission, proclaims the Charter in Nice on 7 December 2000.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Council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Backed the draft, October 2000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13-14 October, meeting in Biarritz, endorses the draft text.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European Commission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Approved it, 6 December 2000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day before the solemn proclamation in Nice.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 TO NICE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Biarritz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October 2000, European Council approval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Cologne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June 1999, the mandate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December 2000, proclamation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Lisbon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December 2009, binding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TREATIES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Nice Charter (EU)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2000, binding since 2009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Union, 27 states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ECHR (Council of Europe)</a:t>
            </a:r>
            <a:endParaRPr lang="en-US" sz="21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1950, in force since 1953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Council of Europe, 46 states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Union has not joined the ECHR yet.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DATES NOT TO MIX UP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 Declaration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United Nations.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ECHR signed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Council of Europe, Rome.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Charter proclaimed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European Union, Nice.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organization adopted the ECHR?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European Union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Council of Europe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United Nations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recaplica.com/en/civics/eu-charter-of-fundamental-rights/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Parliament · FRA · European Court of Human Rights · Legislation.gov.uk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Charter of Fundamental Rights: What It Is and What It Protects — Recap</dc:title>
  <dc:subject>PptxGenJS Presentation</dc:subject>
  <dc:creator>Recaplica</dc:creator>
  <cp:lastModifiedBy>Recaplica</cp:lastModifiedBy>
  <cp:revision>1</cp:revision>
  <dcterms:created xsi:type="dcterms:W3CDTF">2026-09-27T20:28:09Z</dcterms:created>
  <dcterms:modified xsi:type="dcterms:W3CDTF">2026-09-27T20:28:09Z</dcterms:modified>
</cp:coreProperties>
</file>