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start with a simple question: what does the Italian Constitution actually say about work, beyond the well-known fact that it opens with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Italian Constitution names labor as the foundation of the republican form of state, ahead of even popular sovereignty.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Constitution recognizes work as a right of every citizen and commits the Republic to creating the conditions for it to be exercised in practice. Alongside that right, it also sets a duty to contribute to society's progress through freely chosen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Constitutional protection covers every form of work, follows Italian citizens abroad, sets the two criteria for pay, and makes rest and leave rights a worker can't give up even voluntarily. Anyone unable to work and without means of support has a right to social assistance, alongside welfare coverage for injury, illness, disability, old age and involuntary unemployment.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what separates a constitutional guarantee from an ordinary contract clause: not even an agreement between the parties can take it away.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Cliclavoro, citing article 2094 of the Civil Code directly, describes subordination as the employer's power to give instructions, oversee the work, check it and, when needed, apply disciplinary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Italian Ministry of Labor's portal names the open-ended subordinate employment contract as the ordinary contract form, the one considered first among employment relationships.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one: pay, collaboration within the business, and work carried out under the employer's authority and direction. A second question for the class: why are rest and leave non-waivable even if the worker agreed to give them up?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constitutional principle of work to the contract an employer and a worker actually sign: the same guarantee runs through both levels.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Work in Italy's Constitution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founding principle to employment contract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ARTICLE 1 OF THE ITALIAN CONSTITUTION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7609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the Italian Republic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founded on labor?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PRINCIPLE TO CONTRACT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and duty, under articles 1 and 4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guarantees of Title III, articles 35-38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Subordination in the Civil Code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principle to a concrete contract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AND DUTY IN THE SAME ARTICLE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work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Recognized for every citizen by article 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contribute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Through freely chosen activity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ARTICLES 35-38 COVER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form of work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Including vocational training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Pay and working hours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Proportionate, sufficient, with rest and leave that can't be waived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Welfare and assistance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those unable to work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RIGHT THAT CAN'T BE TRADED AWAY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 and paid leave can't be swapped for extra pay.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makes them non-waivable: a worker can't give them up even with their own consent.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SUBORDINATE OR SELF-EMPLOYED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Subordinate employment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employer's authority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Employer directs, oversees, checks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Self-employment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Worker organizes the activity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bond of dependency or direction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2094 tells the two apart on pay, collaboration and dependency.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DEFAULT 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open-ended contract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by Cliclavoro as the reference form among employment relationships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three elements define a subordinate employee under article 2094 of the Civil Code?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Pay, collaboration in the business, dependency and direction from the employer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Working hours, paid leave and welfare contributions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written contract, a trial period and pay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recaplica.com/en/civics/employment-contract-italy/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Constitution · Civil Code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Employment Contract in Italy: What the Constitution Requires — Recap</dc:title>
  <dc:subject>PptxGenJS Presentation</dc:subject>
  <dc:creator>Recaplica</dc:creator>
  <cp:lastModifiedBy>Recaplica</cp:lastModifiedBy>
  <cp:revision>1</cp:revision>
  <dcterms:created xsi:type="dcterms:W3CDTF">2026-10-11T04:25:35Z</dcterms:created>
  <dcterms:modified xsi:type="dcterms:W3CDTF">2026-10-11T04:25:35Z</dcterms:modified>
</cp:coreProperties>
</file>