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not only a login system. Since 2020, Italy has also had a SPID-based signature, set out by law. Today we look at what the rule says, how it works technically, who actually offers it, and what large providers sell under the same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short answer is: it depends who offers it. A SPID-based signature has existed by law since 2020, but in practice it is almost entirely for organizations; what large providers sell to the public is usually something else, a qualified digital signature activated through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23 March 2020, AgID Determination no. 157/2020 established the SPID-based signature, based on Article 20 of Italy's Digital Administration Code. A document signed this way produces the effects of Civil Code Article 2702, the same rule governing a private agreement signed by hand. As of October 2025, AgID counted over 41 million SPID identities issued in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service provider, a municipality or a company, shows a "Sign with SPID" button; the user picks their identity provider, which applies the signature to a document in PDF/A-2a format, unmodifiable and unencrypted. Both the service provider and the SPID identity provider must hold qualified electronic seals.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2014 eIDAS regulation, the SPID-based signature is an Advanced Electronic Signature: it meets the requirements of Article 26, but without a qualified signature creation device or a qualified certificate. A qualified digital signature requires both, making it the highest level recognized under EU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Lepida's public rates, the SPID provider that documents the Article 20 CAD service most clearly: built for member organizations and contracted partners, not for private citizens, who cannot contract the service on their own as of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the provider that documents the Article 20 CAD service most clearly, reserves it for member organizations and contracted partners. What InfoCert and other providers sell to the public as "signature with SPID" is a different product: SPID used for identity verification to activate a separate, paid qualified digital signature.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is the only provider that documents the real SPID-based signature from the guidelines, but only for organizations. InfoCert instead sells a package where SPID only verifies the user's identity: the signature applied is a separate qualified digital signature, for a fee. PosteID's official page, finally, describes the opposite path: using an already active digital signature to obtain SPID credentials.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free, direct SPID-based signature from the guidelines does exist, but in practice it reaches almost only organizations. A private citizen searching online for "digital signature with SPID" almost always finds a paid product like InfoCert's.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SPID only verifies the user's identity; the signature applied to the document is a separate, paid qualified or advanced digital signature. If there's time, a second question from the Recap's quiz: true or false, as of 2026 any private citizen can freely sign their own contract with a "Sign with SPID" button on a website of their choosing? (False: in documented practice it stays almost entirely with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Digital Signature with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 law says, and what providers actually sell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381701" y="2106016"/>
            <a:ext cx="12366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SPID enough to sign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contract?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legal framework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Signatures under EU law</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actually offers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providers sell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legal framework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2020 law says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LAW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AgID Determination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guidelines on signing with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Civil Code 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effect as a handwritten private agreement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SPID identities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issued in Italy, AgID count, October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"SIGN WITH SPID" BUTTON WORKS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Qualified seals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Required from both sides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site shows the button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online service provider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pick your SPID provider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Among those enabled for signing</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 signed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PDF/A-2a format, PAdES signature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Signatures under EU law</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AES versus qualified signature, the difference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AES-VIA-SPID OR QUALIFIED SIGNATURE?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50" b="1" dirty="0">
                <a:solidFill>
                  <a:srgbClr val="47525F"/>
                </a:solidFill>
                <a:latin typeface="+mj-lt" pitchFamily="34" charset="0"/>
                <a:ea typeface="+mj-lt" pitchFamily="34" charset="-122"/>
                <a:cs typeface="+mj-lt" pitchFamily="34" charset="-120"/>
              </a:rPr>
              <a:t>SPID-based signature (AES)</a:t>
            </a:r>
            <a:endParaRPr lang="en-US" sz="19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required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OFFERS IT, IN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only organizations,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Qualified signature (QES)</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Required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SELLS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and others, for a fee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signatures, one confusing brand name.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actually offers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service that stays with organizations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COSTS AN ORGANIZATION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excl. VAT,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enabled employee, member organizations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excl. VAT,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enabled employee, partners, minimum 50 users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excl. VAT, per signature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integrated digital services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does not sign a contract on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real SPID-based signature has existed since 2020,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almost only for organizations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large providers sell online is usually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signature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qualified one, activated through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providers sell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SPID to activate a different signature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OFFERS WHAT,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Article 20 CAD signature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Only for member organizations and partners, not individuals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activate a qualified signature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paid package, €19.90 + VAT for three signatures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obtain, not to sign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official page uses a digital signature to activate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 IS IT FREE?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organizations using Lepida</a:t>
            </a:r>
            <a:pPr indent="0" marL="0">
              <a:lnSpc>
                <a:spcPct val="120000"/>
              </a:lnSpc>
              <a:buNone/>
            </a:pPr>
            <a:r>
              <a:rPr lang="en-US" sz="1500" dirty="0">
                <a:solidFill>
                  <a:schemeClr val="tx2"/>
                </a:solidFill>
                <a:latin typeface="+mn-lt" pitchFamily="34" charset="0"/>
                <a:ea typeface="+mn-lt" pitchFamily="34" charset="-122"/>
                <a:cs typeface="+mn-lt" pitchFamily="34" charset="-120"/>
              </a:rPr>
              <a:t>: rates built for integrators, not for individuals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people buying from InfoCert</a:t>
            </a:r>
            <a:pPr indent="0" marL="0">
              <a:lnSpc>
                <a:spcPct val="120000"/>
              </a:lnSpc>
              <a:buNone/>
            </a:pPr>
            <a:r>
              <a:rPr lang="en-US" sz="1500" dirty="0">
                <a:solidFill>
                  <a:schemeClr val="tx2"/>
                </a:solidFill>
                <a:latin typeface="+mn-lt" pitchFamily="34" charset="0"/>
                <a:ea typeface="+mn-lt" pitchFamily="34" charset="-122"/>
                <a:cs typeface="+mn-lt" pitchFamily="34" charset="-120"/>
              </a:rPr>
              <a:t>: €19.90 + VAT for a package of three qualified signatures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InfoCert actually sell under the name "Digital Signature with SPID Online"?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used as identity verification for a paid qualified signature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same free signature from AgID's guidelines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new SPID identity provider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recaplica.com/en/civics/digital-signature-with-spid/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Digital Signature: Italy's Advanced Electronic Signature, Explained — Recap</dc:title>
  <dc:subject>PptxGenJS Presentation</dc:subject>
  <dc:creator>Recaplica</dc:creator>
  <cp:lastModifiedBy>Recaplica</cp:lastModifiedBy>
  <cp:revision>1</cp:revision>
  <dcterms:created xsi:type="dcterms:W3CDTF">2026-09-21T10:09:51Z</dcterms:created>
  <dcterms:modified xsi:type="dcterms:W3CDTF">2026-09-21T10:09:51Z</dcterms:modified>
</cp:coreProperties>
</file>