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Deviance, for sociology, starts as a group fact: someone breaks a rule other people recognize as their own. Let's see how it differs from crime and which theories explain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Durkheim, Merton, Lemert and Becker give different answers: a social function of deviance, a strain between goals and means, an effect of the public label attached to an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criminal act is also deviant, but many deviant acts stay legal: dressing in a way the group finds odd, breaking a shared habit.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Durkheim, deviance is not a flaw to remove but a structural feature of any functioning society: it tests existing norms, and punishing it restates them. Durkheim ties deviance to anomie, a state of normlessness in which shared moral rules weaken.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Merton describes five responses to the strain between cultural goals and the legitimate means to reach them. Beyond conformity, innovation and rebellion, there is ritualism, which keeps following the rules while giving up on the higher-value goals, and retreatism, which rejects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Lemert calls primary deviance a single act that stays private and does not change how the person sees themselves. Secondary deviance appears once a public label genuinely changes that self-image, pushing the person to act in ways that match the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Becker pushes Lemert's idea to a radical conclusion: a group sets rules, then applies them to specific people, and what makes someone deviant is mainly the fact that the label stuck, thanks to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Informal social control runs through people's direct reactions in everyday interactions. Formal control runs through official institutions, such as the justice system. Both can also reward conformity, not just discourage deviance.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innovation: someone who shares the goal of success but pursues it through means society does not approve of. Second question for the class: what sets primary deviance apart from secondary deviance?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Recap, with quiz and flashcards,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Deviance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sociology explains who breaks the rules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503936" y="2843632"/>
            <a:ext cx="36154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someone break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group's rules?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DEFINITION TO THEORY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deviance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Durkheim and anomie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Merton and strain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Labeling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deviance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Social norms beyond the law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LAW STEPS IN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Deviance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BOUNDARY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norms, written or not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broken custom or habit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Crime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BOUNDARY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norms written into law</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SANCTION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formal, decided by the justice system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crime brings in the law; other norms stay a matter of social judgment.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Durkheim and anomie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no society removes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DURKHEIM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society brings deviance to zero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Punishing a deviant act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reinforces the norms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community shares.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Merton and strain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Between goals and legitimate means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RESPONSE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Conformity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Both</a:t>
            </a:r>
            <a:pPr indent="0" marL="0">
              <a:buNone/>
            </a:pPr>
            <a:r>
              <a:rPr lang="en-US" sz="1600" b="1" dirty="0">
                <a:solidFill>
                  <a:schemeClr val="bg1"/>
                </a:solidFill>
                <a:latin typeface="+mj-lt" pitchFamily="34" charset="0"/>
                <a:ea typeface="+mj-lt" pitchFamily="34" charset="-122"/>
                <a:cs typeface="+mj-lt" pitchFamily="34" charset="-120"/>
              </a:rPr>
              <a:t> yes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Follows shared rules and goals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RESPONSE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Innovation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Goal</a:t>
            </a:r>
            <a:pPr indent="0" marL="0">
              <a:buNone/>
            </a:pPr>
            <a:r>
              <a:rPr lang="en-US" sz="1600" b="1" dirty="0">
                <a:solidFill>
                  <a:schemeClr val="bg1"/>
                </a:solidFill>
                <a:latin typeface="+mj-lt" pitchFamily="34" charset="0"/>
                <a:ea typeface="+mj-lt" pitchFamily="34" charset="-122"/>
                <a:cs typeface="+mj-lt" pitchFamily="34" charset="-120"/>
              </a:rPr>
              <a:t> only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Chases success through means society rejects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RESPONSE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Rebellion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Both</a:t>
            </a:r>
            <a:pPr indent="0" marL="0">
              <a:buNone/>
            </a:pPr>
            <a:r>
              <a:rPr lang="en-US" sz="1600" b="1" dirty="0">
                <a:solidFill>
                  <a:schemeClr val="accent1"/>
                </a:solidFill>
                <a:latin typeface="+mj-lt" pitchFamily="34" charset="0"/>
                <a:ea typeface="+mj-lt" pitchFamily="34" charset="-122"/>
                <a:cs typeface="+mj-lt" pitchFamily="34" charset="-120"/>
              </a:rPr>
              <a:t> 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Rejects the system and proposes another</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Labeling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Lemert to Becker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SINGLE ACT TO AN IDENTITY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Isolated act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public label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Social reaction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group labels the act as deviant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Deviant identity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behavior adjusts to fit the label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BUILT LABELING THEORY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Edwin Lemert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Primary and secondary deviance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Separates the isolated act from an identity built on a public label.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Howard Becker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Outsiders, 1963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Becker ties deviance to a social process rather than a quality of the act.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group</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Who sets and enforces the rules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which acts to label as deviant, and who the label gets applied 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NORM GETS ENFORCED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Formal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courts and official sanctions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works through institutions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Informal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looks, comments, exclusion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works through everyday relationships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Merton's theory, what do you call someone who accepts society's goals but uses illegitimate means?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Conformity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Innovation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Ritualism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recaplica.com/en/civics/deviance-definition/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Simply Psychology · Revise Sociology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Deviance: Definition and Theories in Sociology — Recap</dc:title>
  <dc:subject>PptxGenJS Presentation</dc:subject>
  <dc:creator>Recaplica</dc:creator>
  <cp:lastModifiedBy>Recaplica</cp:lastModifiedBy>
  <cp:revision>1</cp:revision>
  <dcterms:created xsi:type="dcterms:W3CDTF">2026-10-11T04:25:35Z</dcterms:created>
  <dcterms:modified xsi:type="dcterms:W3CDTF">2026-10-11T04:25:35Z</dcterms:modified>
</cp:coreProperties>
</file>